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7150100"/>
  <p:notesSz cx="6858000" cy="9144000"/>
  <p:embeddedFontLst>
    <p:embeddedFont>
      <p:font typeface="gMRr81OZ+MicrosoftYaHei" panose="02010600030101010101" charset="-122"/>
      <p:regular r:id="rId23"/>
    </p:embeddedFont>
    <p:embeddedFont>
      <p:font typeface="NDiSvzKA+MicrosoftYaHei" panose="02010600030101010101" charset="-122"/>
      <p:regular r:id="rId24"/>
    </p:embeddedFont>
    <p:embeddedFont>
      <p:font typeface="NOh48NxX+KaiTi" panose="02010600030101010101" charset="-122"/>
      <p:regular r:id="rId25"/>
    </p:embeddedFont>
    <p:embeddedFont>
      <p:font typeface="qCsSdEZq+DengXian" panose="02010600030101010101" charset="-122"/>
      <p:regular r:id="rId26"/>
    </p:embeddedFont>
    <p:embeddedFont>
      <p:font typeface="Xoukxuz0+DengXian" panose="02010600030101010101" charset="-122"/>
      <p:regular r:id="rId27"/>
    </p:embeddedFont>
    <p:embeddedFont>
      <p:font typeface="YqDN0Fhv+MicrosoftYaHei" panose="02010600030101010101" charset="-122"/>
      <p:bold r:id="rId28"/>
    </p:embeddedFont>
    <p:embeddedFont>
      <p:font typeface="0rCwqung+ArialMT" panose="02010600030101010101" charset="0"/>
      <p:regular r:id="rId29"/>
    </p:embeddedFont>
    <p:embeddedFont>
      <p:font typeface="acdpDO9N+Calibri" panose="02010600030101010101" charset="0"/>
      <p:regular r:id="rId30"/>
    </p:embeddedFont>
    <p:embeddedFont>
      <p:font typeface="BVUAVYSt+Calibri" panose="02010600030101010101" charset="0"/>
      <p:bold r:id="rId31"/>
    </p:embeddedFont>
    <p:embeddedFont>
      <p:font typeface="ORu8ULqg+ComicSansMS" panose="02010600030101010101" charset="0"/>
      <p:regular r:id="rId32"/>
    </p:embeddedFont>
    <p:embeddedFont>
      <p:font typeface="xFrEweYX+Consolas" panose="02010600030101010101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46" d="100"/>
          <a:sy n="146" d="100"/>
        </p:scale>
        <p:origin x="69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3" Type="http://schemas.openxmlformats.org/officeDocument/2006/relationships/image" Target="../media/image184.png"/><Relationship Id="rId21" Type="http://schemas.openxmlformats.org/officeDocument/2006/relationships/image" Target="../media/image202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5" Type="http://schemas.openxmlformats.org/officeDocument/2006/relationships/image" Target="../media/image206.png"/><Relationship Id="rId2" Type="http://schemas.openxmlformats.org/officeDocument/2006/relationships/image" Target="../media/image1.png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24" Type="http://schemas.openxmlformats.org/officeDocument/2006/relationships/image" Target="../media/image205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23" Type="http://schemas.openxmlformats.org/officeDocument/2006/relationships/image" Target="../media/image204.png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Relationship Id="rId22" Type="http://schemas.openxmlformats.org/officeDocument/2006/relationships/image" Target="../media/image20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5" Type="http://schemas.openxmlformats.org/officeDocument/2006/relationships/image" Target="../media/image22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Relationship Id="rId14" Type="http://schemas.openxmlformats.org/officeDocument/2006/relationships/image" Target="../media/image22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9" Type="http://schemas.openxmlformats.org/officeDocument/2006/relationships/image" Target="../media/image259.png"/><Relationship Id="rId21" Type="http://schemas.openxmlformats.org/officeDocument/2006/relationships/image" Target="../media/image241.png"/><Relationship Id="rId34" Type="http://schemas.openxmlformats.org/officeDocument/2006/relationships/image" Target="../media/image254.png"/><Relationship Id="rId42" Type="http://schemas.openxmlformats.org/officeDocument/2006/relationships/image" Target="../media/image262.png"/><Relationship Id="rId7" Type="http://schemas.openxmlformats.org/officeDocument/2006/relationships/image" Target="../media/image227.png"/><Relationship Id="rId2" Type="http://schemas.openxmlformats.org/officeDocument/2006/relationships/image" Target="../media/image1.png"/><Relationship Id="rId16" Type="http://schemas.openxmlformats.org/officeDocument/2006/relationships/image" Target="../media/image236.png"/><Relationship Id="rId20" Type="http://schemas.openxmlformats.org/officeDocument/2006/relationships/image" Target="../media/image240.png"/><Relationship Id="rId29" Type="http://schemas.openxmlformats.org/officeDocument/2006/relationships/image" Target="../media/image249.png"/><Relationship Id="rId41" Type="http://schemas.openxmlformats.org/officeDocument/2006/relationships/image" Target="../media/image2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24" Type="http://schemas.openxmlformats.org/officeDocument/2006/relationships/image" Target="../media/image244.png"/><Relationship Id="rId32" Type="http://schemas.openxmlformats.org/officeDocument/2006/relationships/image" Target="../media/image252.png"/><Relationship Id="rId37" Type="http://schemas.openxmlformats.org/officeDocument/2006/relationships/image" Target="../media/image257.png"/><Relationship Id="rId40" Type="http://schemas.openxmlformats.org/officeDocument/2006/relationships/image" Target="../media/image260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36" Type="http://schemas.openxmlformats.org/officeDocument/2006/relationships/image" Target="../media/image256.png"/><Relationship Id="rId10" Type="http://schemas.openxmlformats.org/officeDocument/2006/relationships/image" Target="../media/image230.png"/><Relationship Id="rId19" Type="http://schemas.openxmlformats.org/officeDocument/2006/relationships/image" Target="../media/image239.png"/><Relationship Id="rId31" Type="http://schemas.openxmlformats.org/officeDocument/2006/relationships/image" Target="../media/image251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Relationship Id="rId30" Type="http://schemas.openxmlformats.org/officeDocument/2006/relationships/image" Target="../media/image250.png"/><Relationship Id="rId35" Type="http://schemas.openxmlformats.org/officeDocument/2006/relationships/image" Target="../media/image255.png"/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12" Type="http://schemas.openxmlformats.org/officeDocument/2006/relationships/image" Target="../media/image232.png"/><Relationship Id="rId17" Type="http://schemas.openxmlformats.org/officeDocument/2006/relationships/image" Target="../media/image237.png"/><Relationship Id="rId25" Type="http://schemas.openxmlformats.org/officeDocument/2006/relationships/image" Target="../media/image245.png"/><Relationship Id="rId33" Type="http://schemas.openxmlformats.org/officeDocument/2006/relationships/image" Target="../media/image253.png"/><Relationship Id="rId38" Type="http://schemas.openxmlformats.org/officeDocument/2006/relationships/image" Target="../media/image2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7" Type="http://schemas.openxmlformats.org/officeDocument/2006/relationships/image" Target="../media/image2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5" Type="http://schemas.openxmlformats.org/officeDocument/2006/relationships/image" Target="../media/image265.png"/><Relationship Id="rId4" Type="http://schemas.openxmlformats.org/officeDocument/2006/relationships/image" Target="../media/image2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image" Target="../media/image2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285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12" Type="http://schemas.openxmlformats.org/officeDocument/2006/relationships/image" Target="../media/image284.png"/><Relationship Id="rId17" Type="http://schemas.openxmlformats.org/officeDocument/2006/relationships/image" Target="../media/image289.png"/><Relationship Id="rId2" Type="http://schemas.openxmlformats.org/officeDocument/2006/relationships/image" Target="../media/image274.png"/><Relationship Id="rId16" Type="http://schemas.openxmlformats.org/officeDocument/2006/relationships/image" Target="../media/image2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8.png"/><Relationship Id="rId11" Type="http://schemas.openxmlformats.org/officeDocument/2006/relationships/image" Target="../media/image283.png"/><Relationship Id="rId5" Type="http://schemas.openxmlformats.org/officeDocument/2006/relationships/image" Target="../media/image277.png"/><Relationship Id="rId15" Type="http://schemas.openxmlformats.org/officeDocument/2006/relationships/image" Target="../media/image287.png"/><Relationship Id="rId10" Type="http://schemas.openxmlformats.org/officeDocument/2006/relationships/image" Target="../media/image282.png"/><Relationship Id="rId4" Type="http://schemas.openxmlformats.org/officeDocument/2006/relationships/image" Target="../media/image276.png"/><Relationship Id="rId9" Type="http://schemas.openxmlformats.org/officeDocument/2006/relationships/image" Target="../media/image281.png"/><Relationship Id="rId14" Type="http://schemas.openxmlformats.org/officeDocument/2006/relationships/image" Target="../media/image2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13" Type="http://schemas.openxmlformats.org/officeDocument/2006/relationships/image" Target="../media/image300.png"/><Relationship Id="rId18" Type="http://schemas.openxmlformats.org/officeDocument/2006/relationships/image" Target="../media/image305.png"/><Relationship Id="rId26" Type="http://schemas.openxmlformats.org/officeDocument/2006/relationships/image" Target="../media/image313.png"/><Relationship Id="rId3" Type="http://schemas.openxmlformats.org/officeDocument/2006/relationships/image" Target="../media/image290.png"/><Relationship Id="rId21" Type="http://schemas.openxmlformats.org/officeDocument/2006/relationships/image" Target="../media/image308.png"/><Relationship Id="rId7" Type="http://schemas.openxmlformats.org/officeDocument/2006/relationships/image" Target="../media/image294.png"/><Relationship Id="rId12" Type="http://schemas.openxmlformats.org/officeDocument/2006/relationships/image" Target="../media/image299.png"/><Relationship Id="rId17" Type="http://schemas.openxmlformats.org/officeDocument/2006/relationships/image" Target="../media/image304.png"/><Relationship Id="rId25" Type="http://schemas.openxmlformats.org/officeDocument/2006/relationships/image" Target="../media/image312.png"/><Relationship Id="rId2" Type="http://schemas.openxmlformats.org/officeDocument/2006/relationships/image" Target="../media/image1.png"/><Relationship Id="rId16" Type="http://schemas.openxmlformats.org/officeDocument/2006/relationships/image" Target="../media/image303.png"/><Relationship Id="rId20" Type="http://schemas.openxmlformats.org/officeDocument/2006/relationships/image" Target="../media/image307.png"/><Relationship Id="rId29" Type="http://schemas.openxmlformats.org/officeDocument/2006/relationships/image" Target="../media/image3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3.png"/><Relationship Id="rId11" Type="http://schemas.openxmlformats.org/officeDocument/2006/relationships/image" Target="../media/image298.png"/><Relationship Id="rId24" Type="http://schemas.openxmlformats.org/officeDocument/2006/relationships/image" Target="../media/image311.png"/><Relationship Id="rId32" Type="http://schemas.openxmlformats.org/officeDocument/2006/relationships/image" Target="../media/image319.png"/><Relationship Id="rId5" Type="http://schemas.openxmlformats.org/officeDocument/2006/relationships/image" Target="../media/image292.png"/><Relationship Id="rId15" Type="http://schemas.openxmlformats.org/officeDocument/2006/relationships/image" Target="../media/image302.png"/><Relationship Id="rId23" Type="http://schemas.openxmlformats.org/officeDocument/2006/relationships/image" Target="../media/image310.png"/><Relationship Id="rId28" Type="http://schemas.openxmlformats.org/officeDocument/2006/relationships/image" Target="../media/image315.png"/><Relationship Id="rId10" Type="http://schemas.openxmlformats.org/officeDocument/2006/relationships/image" Target="../media/image297.png"/><Relationship Id="rId19" Type="http://schemas.openxmlformats.org/officeDocument/2006/relationships/image" Target="../media/image306.png"/><Relationship Id="rId31" Type="http://schemas.openxmlformats.org/officeDocument/2006/relationships/image" Target="../media/image318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Relationship Id="rId22" Type="http://schemas.openxmlformats.org/officeDocument/2006/relationships/image" Target="../media/image309.png"/><Relationship Id="rId27" Type="http://schemas.openxmlformats.org/officeDocument/2006/relationships/image" Target="../media/image314.png"/><Relationship Id="rId30" Type="http://schemas.openxmlformats.org/officeDocument/2006/relationships/image" Target="../media/image3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18" Type="http://schemas.openxmlformats.org/officeDocument/2006/relationships/image" Target="../media/image335.png"/><Relationship Id="rId26" Type="http://schemas.openxmlformats.org/officeDocument/2006/relationships/image" Target="../media/image343.png"/><Relationship Id="rId3" Type="http://schemas.openxmlformats.org/officeDocument/2006/relationships/image" Target="../media/image320.png"/><Relationship Id="rId21" Type="http://schemas.openxmlformats.org/officeDocument/2006/relationships/image" Target="../media/image338.png"/><Relationship Id="rId7" Type="http://schemas.openxmlformats.org/officeDocument/2006/relationships/image" Target="../media/image324.png"/><Relationship Id="rId12" Type="http://schemas.openxmlformats.org/officeDocument/2006/relationships/image" Target="../media/image329.png"/><Relationship Id="rId17" Type="http://schemas.openxmlformats.org/officeDocument/2006/relationships/image" Target="../media/image334.png"/><Relationship Id="rId25" Type="http://schemas.openxmlformats.org/officeDocument/2006/relationships/image" Target="../media/image342.png"/><Relationship Id="rId33" Type="http://schemas.openxmlformats.org/officeDocument/2006/relationships/image" Target="../media/image350.png"/><Relationship Id="rId2" Type="http://schemas.openxmlformats.org/officeDocument/2006/relationships/image" Target="../media/image1.png"/><Relationship Id="rId16" Type="http://schemas.openxmlformats.org/officeDocument/2006/relationships/image" Target="../media/image333.png"/><Relationship Id="rId20" Type="http://schemas.openxmlformats.org/officeDocument/2006/relationships/image" Target="../media/image337.png"/><Relationship Id="rId29" Type="http://schemas.openxmlformats.org/officeDocument/2006/relationships/image" Target="../media/image3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3.png"/><Relationship Id="rId11" Type="http://schemas.openxmlformats.org/officeDocument/2006/relationships/image" Target="../media/image328.png"/><Relationship Id="rId24" Type="http://schemas.openxmlformats.org/officeDocument/2006/relationships/image" Target="../media/image341.png"/><Relationship Id="rId32" Type="http://schemas.openxmlformats.org/officeDocument/2006/relationships/image" Target="../media/image349.png"/><Relationship Id="rId5" Type="http://schemas.openxmlformats.org/officeDocument/2006/relationships/image" Target="../media/image322.png"/><Relationship Id="rId15" Type="http://schemas.openxmlformats.org/officeDocument/2006/relationships/image" Target="../media/image332.png"/><Relationship Id="rId23" Type="http://schemas.openxmlformats.org/officeDocument/2006/relationships/image" Target="../media/image340.png"/><Relationship Id="rId28" Type="http://schemas.openxmlformats.org/officeDocument/2006/relationships/image" Target="../media/image345.png"/><Relationship Id="rId10" Type="http://schemas.openxmlformats.org/officeDocument/2006/relationships/image" Target="../media/image327.png"/><Relationship Id="rId19" Type="http://schemas.openxmlformats.org/officeDocument/2006/relationships/image" Target="../media/image336.png"/><Relationship Id="rId31" Type="http://schemas.openxmlformats.org/officeDocument/2006/relationships/image" Target="../media/image348.png"/><Relationship Id="rId4" Type="http://schemas.openxmlformats.org/officeDocument/2006/relationships/image" Target="../media/image321.png"/><Relationship Id="rId9" Type="http://schemas.openxmlformats.org/officeDocument/2006/relationships/image" Target="../media/image326.png"/><Relationship Id="rId14" Type="http://schemas.openxmlformats.org/officeDocument/2006/relationships/image" Target="../media/image331.png"/><Relationship Id="rId22" Type="http://schemas.openxmlformats.org/officeDocument/2006/relationships/image" Target="../media/image339.png"/><Relationship Id="rId27" Type="http://schemas.openxmlformats.org/officeDocument/2006/relationships/image" Target="../media/image344.png"/><Relationship Id="rId30" Type="http://schemas.openxmlformats.org/officeDocument/2006/relationships/image" Target="../media/image347.png"/><Relationship Id="rId8" Type="http://schemas.openxmlformats.org/officeDocument/2006/relationships/image" Target="../media/image3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0.png"/><Relationship Id="rId21" Type="http://schemas.openxmlformats.org/officeDocument/2006/relationships/image" Target="../media/image85.png"/><Relationship Id="rId42" Type="http://schemas.openxmlformats.org/officeDocument/2006/relationships/image" Target="../media/image106.png"/><Relationship Id="rId47" Type="http://schemas.openxmlformats.org/officeDocument/2006/relationships/image" Target="../media/image111.png"/><Relationship Id="rId63" Type="http://schemas.openxmlformats.org/officeDocument/2006/relationships/image" Target="../media/image127.png"/><Relationship Id="rId68" Type="http://schemas.openxmlformats.org/officeDocument/2006/relationships/image" Target="../media/image132.png"/><Relationship Id="rId7" Type="http://schemas.openxmlformats.org/officeDocument/2006/relationships/image" Target="../media/image71.png"/><Relationship Id="rId2" Type="http://schemas.openxmlformats.org/officeDocument/2006/relationships/image" Target="../media/image1.png"/><Relationship Id="rId16" Type="http://schemas.openxmlformats.org/officeDocument/2006/relationships/image" Target="../media/image80.png"/><Relationship Id="rId29" Type="http://schemas.openxmlformats.org/officeDocument/2006/relationships/image" Target="../media/image93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37" Type="http://schemas.openxmlformats.org/officeDocument/2006/relationships/image" Target="../media/image101.png"/><Relationship Id="rId40" Type="http://schemas.openxmlformats.org/officeDocument/2006/relationships/image" Target="../media/image104.png"/><Relationship Id="rId45" Type="http://schemas.openxmlformats.org/officeDocument/2006/relationships/image" Target="../media/image109.png"/><Relationship Id="rId53" Type="http://schemas.openxmlformats.org/officeDocument/2006/relationships/image" Target="../media/image117.png"/><Relationship Id="rId58" Type="http://schemas.openxmlformats.org/officeDocument/2006/relationships/image" Target="../media/image122.png"/><Relationship Id="rId66" Type="http://schemas.openxmlformats.org/officeDocument/2006/relationships/image" Target="../media/image130.png"/><Relationship Id="rId5" Type="http://schemas.openxmlformats.org/officeDocument/2006/relationships/image" Target="../media/image69.png"/><Relationship Id="rId61" Type="http://schemas.openxmlformats.org/officeDocument/2006/relationships/image" Target="../media/image125.png"/><Relationship Id="rId19" Type="http://schemas.openxmlformats.org/officeDocument/2006/relationships/image" Target="../media/image8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Relationship Id="rId43" Type="http://schemas.openxmlformats.org/officeDocument/2006/relationships/image" Target="../media/image107.png"/><Relationship Id="rId48" Type="http://schemas.openxmlformats.org/officeDocument/2006/relationships/image" Target="../media/image112.png"/><Relationship Id="rId56" Type="http://schemas.openxmlformats.org/officeDocument/2006/relationships/image" Target="../media/image120.png"/><Relationship Id="rId64" Type="http://schemas.openxmlformats.org/officeDocument/2006/relationships/image" Target="../media/image128.png"/><Relationship Id="rId69" Type="http://schemas.openxmlformats.org/officeDocument/2006/relationships/image" Target="../media/image133.png"/><Relationship Id="rId8" Type="http://schemas.openxmlformats.org/officeDocument/2006/relationships/image" Target="../media/image72.png"/><Relationship Id="rId51" Type="http://schemas.openxmlformats.org/officeDocument/2006/relationships/image" Target="../media/image115.png"/><Relationship Id="rId3" Type="http://schemas.openxmlformats.org/officeDocument/2006/relationships/image" Target="../media/image67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38" Type="http://schemas.openxmlformats.org/officeDocument/2006/relationships/image" Target="../media/image102.png"/><Relationship Id="rId46" Type="http://schemas.openxmlformats.org/officeDocument/2006/relationships/image" Target="../media/image110.png"/><Relationship Id="rId59" Type="http://schemas.openxmlformats.org/officeDocument/2006/relationships/image" Target="../media/image123.png"/><Relationship Id="rId67" Type="http://schemas.openxmlformats.org/officeDocument/2006/relationships/image" Target="../media/image131.png"/><Relationship Id="rId20" Type="http://schemas.openxmlformats.org/officeDocument/2006/relationships/image" Target="../media/image84.png"/><Relationship Id="rId41" Type="http://schemas.openxmlformats.org/officeDocument/2006/relationships/image" Target="../media/image105.png"/><Relationship Id="rId54" Type="http://schemas.openxmlformats.org/officeDocument/2006/relationships/image" Target="../media/image118.png"/><Relationship Id="rId6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36" Type="http://schemas.openxmlformats.org/officeDocument/2006/relationships/image" Target="../media/image100.png"/><Relationship Id="rId49" Type="http://schemas.openxmlformats.org/officeDocument/2006/relationships/image" Target="../media/image113.png"/><Relationship Id="rId57" Type="http://schemas.openxmlformats.org/officeDocument/2006/relationships/image" Target="../media/image121.png"/><Relationship Id="rId10" Type="http://schemas.openxmlformats.org/officeDocument/2006/relationships/image" Target="../media/image74.png"/><Relationship Id="rId31" Type="http://schemas.openxmlformats.org/officeDocument/2006/relationships/image" Target="../media/image95.png"/><Relationship Id="rId44" Type="http://schemas.openxmlformats.org/officeDocument/2006/relationships/image" Target="../media/image108.png"/><Relationship Id="rId52" Type="http://schemas.openxmlformats.org/officeDocument/2006/relationships/image" Target="../media/image116.png"/><Relationship Id="rId60" Type="http://schemas.openxmlformats.org/officeDocument/2006/relationships/image" Target="../media/image124.png"/><Relationship Id="rId65" Type="http://schemas.openxmlformats.org/officeDocument/2006/relationships/image" Target="../media/image12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9" Type="http://schemas.openxmlformats.org/officeDocument/2006/relationships/image" Target="../media/image103.png"/><Relationship Id="rId34" Type="http://schemas.openxmlformats.org/officeDocument/2006/relationships/image" Target="../media/image98.png"/><Relationship Id="rId50" Type="http://schemas.openxmlformats.org/officeDocument/2006/relationships/image" Target="../media/image114.png"/><Relationship Id="rId55" Type="http://schemas.openxmlformats.org/officeDocument/2006/relationships/image" Target="../media/image1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.pn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18" Type="http://schemas.openxmlformats.org/officeDocument/2006/relationships/image" Target="../media/image163.png"/><Relationship Id="rId26" Type="http://schemas.openxmlformats.org/officeDocument/2006/relationships/image" Target="../media/image171.png"/><Relationship Id="rId3" Type="http://schemas.openxmlformats.org/officeDocument/2006/relationships/image" Target="../media/image148.png"/><Relationship Id="rId21" Type="http://schemas.openxmlformats.org/officeDocument/2006/relationships/image" Target="../media/image166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5" Type="http://schemas.openxmlformats.org/officeDocument/2006/relationships/image" Target="../media/image170.png"/><Relationship Id="rId2" Type="http://schemas.openxmlformats.org/officeDocument/2006/relationships/image" Target="../media/image1.png"/><Relationship Id="rId16" Type="http://schemas.openxmlformats.org/officeDocument/2006/relationships/image" Target="../media/image161.png"/><Relationship Id="rId20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24" Type="http://schemas.openxmlformats.org/officeDocument/2006/relationships/image" Target="../media/image169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23" Type="http://schemas.openxmlformats.org/officeDocument/2006/relationships/image" Target="../media/image168.png"/><Relationship Id="rId28" Type="http://schemas.openxmlformats.org/officeDocument/2006/relationships/image" Target="../media/image173.png"/><Relationship Id="rId10" Type="http://schemas.openxmlformats.org/officeDocument/2006/relationships/image" Target="../media/image155.png"/><Relationship Id="rId19" Type="http://schemas.openxmlformats.org/officeDocument/2006/relationships/image" Target="../media/image164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Relationship Id="rId22" Type="http://schemas.openxmlformats.org/officeDocument/2006/relationships/image" Target="../media/image167.png"/><Relationship Id="rId27" Type="http://schemas.openxmlformats.org/officeDocument/2006/relationships/image" Target="../media/image1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"/>
            <a:ext cx="12176760" cy="6781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410" y="3890010"/>
            <a:ext cx="3577590" cy="292989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87400" y="1012917"/>
            <a:ext cx="8569960" cy="1023436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8058"/>
              </a:lnSpc>
              <a:spcBef>
                <a:spcPct val="0"/>
              </a:spcBef>
              <a:defRPr/>
            </a:pPr>
            <a:r>
              <a:rPr lang="en-US" sz="6602" b="0" i="0" spc="-90" baseline="0">
                <a:solidFill>
                  <a:srgbClr val="6C6C6C"/>
                </a:solidFill>
                <a:latin typeface="BVUAVYSt+Calibri"/>
              </a:rPr>
              <a:t>R</a:t>
            </a:r>
            <a:r>
              <a:rPr lang="en-US" sz="6602" b="0" i="0" baseline="0">
                <a:solidFill>
                  <a:srgbClr val="6C6C6C"/>
                </a:solidFill>
                <a:latin typeface="BVUAVYSt+Calibri"/>
              </a:rPr>
              <a:t>ei</a:t>
            </a:r>
            <a:r>
              <a:rPr lang="en-US" sz="6602" b="0" i="0" spc="-30" baseline="0">
                <a:solidFill>
                  <a:srgbClr val="6C6C6C"/>
                </a:solidFill>
                <a:latin typeface="BVUAVYSt+Calibri"/>
              </a:rPr>
              <a:t>n</a:t>
            </a:r>
            <a:r>
              <a:rPr lang="en-US" sz="6602" b="0" i="0" spc="-100" baseline="0">
                <a:solidFill>
                  <a:srgbClr val="6C6C6C"/>
                </a:solidFill>
                <a:latin typeface="BVUAVYSt+Calibri"/>
              </a:rPr>
              <a:t>f</a:t>
            </a:r>
            <a:r>
              <a:rPr lang="en-US" sz="6602" b="0" i="0" baseline="0">
                <a:solidFill>
                  <a:srgbClr val="6C6C6C"/>
                </a:solidFill>
                <a:latin typeface="BVUAVYSt+Calibri"/>
              </a:rPr>
              <a:t>o</a:t>
            </a:r>
            <a:r>
              <a:rPr lang="en-US" sz="6602" b="0" i="0" spc="-90" baseline="0">
                <a:solidFill>
                  <a:srgbClr val="6C6C6C"/>
                </a:solidFill>
                <a:latin typeface="BVUAVYSt+Calibri"/>
              </a:rPr>
              <a:t>r</a:t>
            </a:r>
            <a:r>
              <a:rPr lang="en-US" sz="6602" b="0" i="0" baseline="0">
                <a:solidFill>
                  <a:srgbClr val="6C6C6C"/>
                </a:solidFill>
                <a:latin typeface="BVUAVYSt+Calibri"/>
              </a:rPr>
              <a:t>ceme</a:t>
            </a:r>
            <a:r>
              <a:rPr lang="en-US" sz="6602" b="0" i="0" spc="-60" baseline="0">
                <a:solidFill>
                  <a:srgbClr val="6C6C6C"/>
                </a:solidFill>
                <a:latin typeface="BVUAVYSt+Calibri"/>
              </a:rPr>
              <a:t>n</a:t>
            </a:r>
            <a:r>
              <a:rPr lang="en-US" sz="6602" b="0" i="0" baseline="0">
                <a:solidFill>
                  <a:srgbClr val="6C6C6C"/>
                </a:solidFill>
                <a:latin typeface="BVUAVYSt+Calibri"/>
              </a:rPr>
              <a:t>t Lea</a:t>
            </a:r>
            <a:r>
              <a:rPr lang="en-US" sz="6602" b="0" i="0" spc="-10" baseline="0">
                <a:solidFill>
                  <a:srgbClr val="6C6C6C"/>
                </a:solidFill>
                <a:latin typeface="BVUAVYSt+Calibri"/>
              </a:rPr>
              <a:t>r</a:t>
            </a:r>
            <a:r>
              <a:rPr lang="en-US" sz="6602" b="0" i="0" baseline="0">
                <a:solidFill>
                  <a:srgbClr val="6C6C6C"/>
                </a:solidFill>
                <a:latin typeface="BVUAVYSt+Calibri"/>
              </a:rPr>
              <a:t>ning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787400" y="2352225"/>
            <a:ext cx="9949180" cy="61939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877"/>
              </a:lnSpc>
              <a:spcBef>
                <a:spcPct val="0"/>
              </a:spcBef>
              <a:defRPr/>
            </a:pPr>
            <a:r>
              <a:rPr lang="en-US" sz="3995" b="0" i="0" baseline="0">
                <a:solidFill>
                  <a:srgbClr val="6C6C6C"/>
                </a:solidFill>
                <a:latin typeface="acdpDO9N+Calibri"/>
              </a:rPr>
              <a:t>Stud</a:t>
            </a:r>
            <a:r>
              <a:rPr lang="en-US" sz="3995" b="0" i="0" spc="10" baseline="0">
                <a:solidFill>
                  <a:srgbClr val="6C6C6C"/>
                </a:solidFill>
                <a:latin typeface="acdpDO9N+Calibri"/>
              </a:rPr>
              <a:t>y</a:t>
            </a:r>
            <a:r>
              <a:rPr lang="en-US" sz="3995" b="0" i="0" baseline="0">
                <a:solidFill>
                  <a:srgbClr val="6C6C6C"/>
                </a:solidFill>
                <a:latin typeface="acdpDO9N+Calibri"/>
              </a:rPr>
              <a:t> No</a:t>
            </a:r>
            <a:r>
              <a:rPr lang="en-US" sz="3995" b="0" i="0" spc="-40" baseline="0">
                <a:solidFill>
                  <a:srgbClr val="6C6C6C"/>
                </a:solidFill>
                <a:latin typeface="acdpDO9N+Calibri"/>
              </a:rPr>
              <a:t>t</a:t>
            </a:r>
            <a:r>
              <a:rPr lang="en-US" sz="3995" b="0" i="0" baseline="0">
                <a:solidFill>
                  <a:srgbClr val="6C6C6C"/>
                </a:solidFill>
                <a:latin typeface="acdpDO9N+Calibri"/>
              </a:rPr>
              <a:t>es: F</a:t>
            </a:r>
            <a:r>
              <a:rPr lang="en-US" sz="3995" b="0" i="0" spc="-50" baseline="0">
                <a:solidFill>
                  <a:srgbClr val="6C6C6C"/>
                </a:solidFill>
                <a:latin typeface="acdpDO9N+Calibri"/>
              </a:rPr>
              <a:t>r</a:t>
            </a:r>
            <a:r>
              <a:rPr lang="en-US" sz="3995" b="0" i="0" baseline="0">
                <a:solidFill>
                  <a:srgbClr val="6C6C6C"/>
                </a:solidFill>
                <a:latin typeface="acdpDO9N+Calibri"/>
              </a:rPr>
              <a:t>o</a:t>
            </a:r>
            <a:r>
              <a:rPr lang="en-US" sz="3995" b="0" i="0" spc="10" baseline="0">
                <a:solidFill>
                  <a:srgbClr val="6C6C6C"/>
                </a:solidFill>
                <a:latin typeface="acdpDO9N+Calibri"/>
              </a:rPr>
              <a:t>m </a:t>
            </a:r>
            <a:r>
              <a:rPr lang="en-US" sz="3995" b="0" i="0" baseline="0">
                <a:solidFill>
                  <a:srgbClr val="6C6C6C"/>
                </a:solidFill>
                <a:latin typeface="acdpDO9N+Calibri"/>
              </a:rPr>
              <a:t>the ba</a:t>
            </a:r>
            <a:r>
              <a:rPr lang="en-US" sz="3995" b="0" i="0" spc="-10" baseline="0">
                <a:solidFill>
                  <a:srgbClr val="6C6C6C"/>
                </a:solidFill>
                <a:latin typeface="acdpDO9N+Calibri"/>
              </a:rPr>
              <a:t>s</a:t>
            </a:r>
            <a:r>
              <a:rPr lang="en-US" sz="3995" b="0" i="0" baseline="0">
                <a:solidFill>
                  <a:srgbClr val="6C6C6C"/>
                </a:solidFill>
                <a:latin typeface="acdpDO9N+Calibri"/>
              </a:rPr>
              <a:t>ics</a:t>
            </a:r>
            <a:r>
              <a:rPr lang="en-US" sz="3995" b="0" i="0" spc="-20" baseline="0">
                <a:solidFill>
                  <a:srgbClr val="6C6C6C"/>
                </a:solidFill>
                <a:latin typeface="acdpDO9N+Calibri"/>
              </a:rPr>
              <a:t> </a:t>
            </a:r>
            <a:r>
              <a:rPr lang="en-US" sz="3995" b="0" i="0" spc="-30" baseline="0">
                <a:solidFill>
                  <a:srgbClr val="6C6C6C"/>
                </a:solidFill>
                <a:latin typeface="acdpDO9N+Calibri"/>
              </a:rPr>
              <a:t>t</a:t>
            </a:r>
            <a:r>
              <a:rPr lang="en-US" sz="3995" b="0" i="0" baseline="0">
                <a:solidFill>
                  <a:srgbClr val="6C6C6C"/>
                </a:solidFill>
                <a:latin typeface="acdpDO9N+Calibri"/>
              </a:rPr>
              <a:t>o PPO a</a:t>
            </a:r>
            <a:r>
              <a:rPr lang="en-US" sz="3995" b="0" i="0" spc="-10" baseline="0">
                <a:solidFill>
                  <a:srgbClr val="6C6C6C"/>
                </a:solidFill>
                <a:latin typeface="acdpDO9N+Calibri"/>
              </a:rPr>
              <a:t>n</a:t>
            </a:r>
            <a:r>
              <a:rPr lang="en-US" sz="3995" b="0" i="0" baseline="0">
                <a:solidFill>
                  <a:srgbClr val="6C6C6C"/>
                </a:solidFill>
                <a:latin typeface="acdpDO9N+Calibri"/>
              </a:rPr>
              <a:t>d</a:t>
            </a:r>
            <a:r>
              <a:rPr lang="en-US" sz="3995" b="0" i="0" spc="-10" baseline="0">
                <a:solidFill>
                  <a:srgbClr val="6C6C6C"/>
                </a:solidFill>
                <a:latin typeface="acdpDO9N+Calibri"/>
              </a:rPr>
              <a:t> </a:t>
            </a:r>
            <a:r>
              <a:rPr lang="en-US" sz="3995" b="0" i="0" baseline="0">
                <a:solidFill>
                  <a:srgbClr val="6C6C6C"/>
                </a:solidFill>
                <a:latin typeface="acdpDO9N+Calibri"/>
              </a:rPr>
              <a:t>GR</a:t>
            </a:r>
            <a:r>
              <a:rPr lang="en-US" sz="3995" b="0" i="0" spc="10" baseline="0">
                <a:solidFill>
                  <a:srgbClr val="6C6C6C"/>
                </a:solidFill>
                <a:latin typeface="acdpDO9N+Calibri"/>
              </a:rPr>
              <a:t>P</a:t>
            </a:r>
            <a:r>
              <a:rPr lang="en-US" sz="3995" b="0" i="0" baseline="0">
                <a:solidFill>
                  <a:srgbClr val="6C6C6C"/>
                </a:solidFill>
                <a:latin typeface="acdpDO9N+Calibri"/>
              </a:rPr>
              <a:t>O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787400" y="3677173"/>
            <a:ext cx="4329430" cy="328103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31"/>
              </a:lnSpc>
              <a:spcBef>
                <a:spcPct val="0"/>
              </a:spcBef>
              <a:defRPr/>
            </a:pPr>
            <a:r>
              <a:rPr lang="en-US" sz="2004" b="0" i="0" baseline="0">
                <a:solidFill>
                  <a:srgbClr val="6C6C6C"/>
                </a:solidFill>
                <a:latin typeface="0rCwqung+ArialMT"/>
              </a:rPr>
              <a:t>•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</a:t>
            </a:r>
            <a:r>
              <a:rPr lang="en-US" sz="2004" b="0" i="0" spc="10" baseline="0">
                <a:solidFill>
                  <a:srgbClr val="6C6C6C"/>
                </a:solidFill>
                <a:latin typeface="acdpDO9N+Calibri"/>
              </a:rPr>
              <a:t>W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h</a:t>
            </a:r>
            <a:r>
              <a:rPr lang="en-US" sz="2004" b="0" i="0" spc="-20" baseline="0">
                <a:solidFill>
                  <a:srgbClr val="6C6C6C"/>
                </a:solidFill>
                <a:latin typeface="acdpDO9N+Calibri"/>
              </a:rPr>
              <a:t>a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t i</a:t>
            </a:r>
            <a:r>
              <a:rPr lang="en-US" sz="2004" b="0" i="0" spc="-10" baseline="0">
                <a:solidFill>
                  <a:srgbClr val="6C6C6C"/>
                </a:solidFill>
                <a:latin typeface="acdpDO9N+Calibri"/>
              </a:rPr>
              <a:t>s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 the </a:t>
            </a:r>
            <a:r>
              <a:rPr lang="en-US" sz="2004" b="0" i="0" spc="-20" baseline="0">
                <a:solidFill>
                  <a:srgbClr val="6C6C6C"/>
                </a:solidFill>
                <a:latin typeface="acdpDO9N+Calibri"/>
              </a:rPr>
              <a:t>r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e</a:t>
            </a:r>
            <a:r>
              <a:rPr lang="en-US" sz="2004" b="0" i="0" spc="-10" baseline="0">
                <a:solidFill>
                  <a:srgbClr val="6C6C6C"/>
                </a:solidFill>
                <a:latin typeface="acdpDO9N+Calibri"/>
              </a:rPr>
              <a:t>i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n</a:t>
            </a:r>
            <a:r>
              <a:rPr lang="en-US" sz="2004" b="0" i="0" spc="-40" baseline="0">
                <a:solidFill>
                  <a:srgbClr val="6C6C6C"/>
                </a:solidFill>
                <a:latin typeface="acdpDO9N+Calibri"/>
              </a:rPr>
              <a:t>f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o</a:t>
            </a:r>
            <a:r>
              <a:rPr lang="en-US" sz="2004" b="0" i="0" spc="-30" baseline="0">
                <a:solidFill>
                  <a:srgbClr val="6C6C6C"/>
                </a:solidFill>
                <a:latin typeface="acdpDO9N+Calibri"/>
              </a:rPr>
              <a:t>r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ceme</a:t>
            </a:r>
            <a:r>
              <a:rPr lang="en-US" sz="2004" b="0" i="0" spc="-30" baseline="0">
                <a:solidFill>
                  <a:srgbClr val="6C6C6C"/>
                </a:solidFill>
                <a:latin typeface="acdpDO9N+Calibri"/>
              </a:rPr>
              <a:t>n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t learning?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787400" y="3981742"/>
            <a:ext cx="3262630" cy="328577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35"/>
              </a:lnSpc>
              <a:spcBef>
                <a:spcPct val="0"/>
              </a:spcBef>
              <a:defRPr/>
            </a:pPr>
            <a:r>
              <a:rPr lang="en-US" sz="2006" b="0" i="0" baseline="0">
                <a:solidFill>
                  <a:srgbClr val="6C6C6C"/>
                </a:solidFill>
                <a:latin typeface="0rCwqung+ArialMT"/>
              </a:rPr>
              <a:t>•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</a:t>
            </a:r>
            <a:r>
              <a:rPr lang="en-US" sz="2006" b="0" i="0" baseline="0">
                <a:solidFill>
                  <a:srgbClr val="6C6C6C"/>
                </a:solidFill>
                <a:latin typeface="acdpDO9N+Calibri"/>
              </a:rPr>
              <a:t>Wh</a:t>
            </a:r>
            <a:r>
              <a:rPr lang="en-US" sz="2006" b="0" i="0" spc="-20" baseline="0">
                <a:solidFill>
                  <a:srgbClr val="6C6C6C"/>
                </a:solidFill>
                <a:latin typeface="acdpDO9N+Calibri"/>
              </a:rPr>
              <a:t>a</a:t>
            </a:r>
            <a:r>
              <a:rPr lang="en-US" sz="2006" b="0" i="0" baseline="0">
                <a:solidFill>
                  <a:srgbClr val="6C6C6C"/>
                </a:solidFill>
                <a:latin typeface="acdpDO9N+Calibri"/>
              </a:rPr>
              <a:t>t</a:t>
            </a:r>
            <a:r>
              <a:rPr lang="en-US" sz="2006" b="0" i="0" spc="-10" baseline="0">
                <a:solidFill>
                  <a:srgbClr val="6C6C6C"/>
                </a:solidFill>
                <a:latin typeface="acdpDO9N+Calibri"/>
              </a:rPr>
              <a:t> </a:t>
            </a:r>
            <a:r>
              <a:rPr lang="en-US" sz="2006" b="0" i="0" baseline="0">
                <a:solidFill>
                  <a:srgbClr val="6C6C6C"/>
                </a:solidFill>
                <a:latin typeface="acdpDO9N+Calibri"/>
              </a:rPr>
              <a:t>a</a:t>
            </a:r>
            <a:r>
              <a:rPr lang="en-US" sz="2006" b="0" i="0" spc="-30" baseline="0">
                <a:solidFill>
                  <a:srgbClr val="6C6C6C"/>
                </a:solidFill>
                <a:latin typeface="acdpDO9N+Calibri"/>
              </a:rPr>
              <a:t>r</a:t>
            </a:r>
            <a:r>
              <a:rPr lang="en-US" sz="2006" b="0" i="0" baseline="0">
                <a:solidFill>
                  <a:srgbClr val="6C6C6C"/>
                </a:solidFill>
                <a:latin typeface="acdpDO9N+Calibri"/>
              </a:rPr>
              <a:t>e P</a:t>
            </a:r>
            <a:r>
              <a:rPr lang="en-US" sz="2006" b="0" i="0" spc="-10" baseline="0">
                <a:solidFill>
                  <a:srgbClr val="6C6C6C"/>
                </a:solidFill>
                <a:latin typeface="acdpDO9N+Calibri"/>
              </a:rPr>
              <a:t>P</a:t>
            </a:r>
            <a:r>
              <a:rPr lang="en-US" sz="2006" b="0" i="0" baseline="0">
                <a:solidFill>
                  <a:srgbClr val="6C6C6C"/>
                </a:solidFill>
                <a:latin typeface="acdpDO9N+Calibri"/>
              </a:rPr>
              <a:t>O and </a:t>
            </a:r>
            <a:r>
              <a:rPr lang="en-US" sz="2006" b="0" i="0" spc="-20" baseline="0">
                <a:solidFill>
                  <a:srgbClr val="6C6C6C"/>
                </a:solidFill>
                <a:latin typeface="acdpDO9N+Calibri"/>
              </a:rPr>
              <a:t>G</a:t>
            </a:r>
            <a:r>
              <a:rPr lang="en-US" sz="2006" b="0" i="0" baseline="0">
                <a:solidFill>
                  <a:srgbClr val="6C6C6C"/>
                </a:solidFill>
                <a:latin typeface="acdpDO9N+Calibri"/>
              </a:rPr>
              <a:t>RPO?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787400" y="4286773"/>
            <a:ext cx="3348990" cy="328103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31"/>
              </a:lnSpc>
              <a:spcBef>
                <a:spcPct val="0"/>
              </a:spcBef>
              <a:defRPr/>
            </a:pPr>
            <a:r>
              <a:rPr lang="en-US" sz="2004" b="0" i="0" baseline="0">
                <a:solidFill>
                  <a:srgbClr val="6C6C6C"/>
                </a:solidFill>
                <a:latin typeface="0rCwqung+ArialMT"/>
              </a:rPr>
              <a:t>•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H</a:t>
            </a:r>
            <a:r>
              <a:rPr lang="en-US" sz="2004" b="0" i="0" spc="-20" baseline="0">
                <a:solidFill>
                  <a:srgbClr val="6C6C6C"/>
                </a:solidFill>
                <a:latin typeface="acdpDO9N+Calibri"/>
              </a:rPr>
              <a:t>o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w</a:t>
            </a:r>
            <a:r>
              <a:rPr lang="en-US" sz="2004" b="0" i="0" spc="-10" baseline="0">
                <a:solidFill>
                  <a:srgbClr val="6C6C6C"/>
                </a:solidFill>
                <a:latin typeface="acdpDO9N+Calibri"/>
              </a:rPr>
              <a:t> 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i</a:t>
            </a:r>
            <a:r>
              <a:rPr lang="en-US" sz="2004" b="0" i="0" spc="-10" baseline="0">
                <a:solidFill>
                  <a:srgbClr val="6C6C6C"/>
                </a:solidFill>
                <a:latin typeface="acdpDO9N+Calibri"/>
              </a:rPr>
              <a:t>s</a:t>
            </a:r>
            <a:r>
              <a:rPr lang="en-US" sz="2004" b="0" i="0" spc="10" baseline="0">
                <a:solidFill>
                  <a:srgbClr val="6C6C6C"/>
                </a:solidFill>
                <a:latin typeface="acdpDO9N+Calibri"/>
              </a:rPr>
              <a:t> 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RL util</a:t>
            </a:r>
            <a:r>
              <a:rPr lang="en-US" sz="2004" b="0" i="0" spc="-10" baseline="0">
                <a:solidFill>
                  <a:srgbClr val="6C6C6C"/>
                </a:solidFill>
                <a:latin typeface="acdpDO9N+Calibri"/>
              </a:rPr>
              <a:t>i</a:t>
            </a:r>
            <a:r>
              <a:rPr lang="en-US" sz="2004" b="0" i="0" spc="-40" baseline="0">
                <a:solidFill>
                  <a:srgbClr val="6C6C6C"/>
                </a:solidFill>
                <a:latin typeface="acdpDO9N+Calibri"/>
              </a:rPr>
              <a:t>z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ed in</a:t>
            </a:r>
            <a:r>
              <a:rPr lang="en-US" sz="2004" b="0" i="0" spc="10" baseline="0">
                <a:solidFill>
                  <a:srgbClr val="6C6C6C"/>
                </a:solidFill>
                <a:latin typeface="acdpDO9N+Calibri"/>
              </a:rPr>
              <a:t> </a:t>
            </a:r>
            <a:r>
              <a:rPr lang="en-US" sz="2004" b="0" i="0" baseline="0">
                <a:solidFill>
                  <a:srgbClr val="6C6C6C"/>
                </a:solidFill>
                <a:latin typeface="acdpDO9N+Calibri"/>
              </a:rPr>
              <a:t>LLMs?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11181080" y="6466815"/>
            <a:ext cx="33528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6" baseline="0">
                <a:solidFill>
                  <a:srgbClr val="9A9A9A"/>
                </a:solidFill>
                <a:latin typeface="Xoukxuz0+DengXian"/>
              </a:rPr>
              <a:t>1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3683000"/>
            <a:ext cx="5715000" cy="2527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3670300"/>
            <a:ext cx="5346700" cy="2527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700" y="1244600"/>
            <a:ext cx="5715000" cy="2286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1244600"/>
            <a:ext cx="5346700" cy="2286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4200" y="467586"/>
            <a:ext cx="537083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IN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F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CE a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n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d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Ac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t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</a:t>
            </a:r>
            <a:r>
              <a:rPr lang="en-US" sz="3602" b="0" i="0" spc="2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-Cr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i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tic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939800" y="1488440"/>
            <a:ext cx="693547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49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Opt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m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za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ti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on </a:t>
            </a:r>
            <a:endParaRPr lang="en-US" sz="1100"/>
          </a:p>
          <a:p>
            <a:pPr indent="5513070">
              <a:lnSpc>
                <a:spcPts val="1049"/>
              </a:lnSpc>
              <a:spcBef>
                <a:spcPct val="0"/>
              </a:spcBef>
            </a:pP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REINFO</a:t>
            </a:r>
            <a:r>
              <a:rPr lang="en-US" sz="1596" b="0" i="0" spc="-2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596" b="0" i="0" spc="10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64220" y="1926590"/>
            <a:ext cx="440690" cy="30099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7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919191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839470" y="2345690"/>
            <a:ext cx="132461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0"/>
              </a:lnSpc>
              <a:spcBef>
                <a:spcPct val="0"/>
              </a:spcBef>
              <a:defRPr/>
            </a:pPr>
            <a:r>
              <a:rPr lang="en-US" sz="1106" b="0" i="0" spc="-10" baseline="0">
                <a:solidFill>
                  <a:srgbClr val="515151"/>
                </a:solidFill>
                <a:latin typeface="gMRr81OZ+MicrosoftYaHei"/>
              </a:rPr>
              <a:t>G</a:t>
            </a:r>
            <a:r>
              <a:rPr lang="en-US" sz="1106" b="0" i="0" baseline="0">
                <a:solidFill>
                  <a:srgbClr val="515151"/>
                </a:solidFill>
                <a:latin typeface="gMRr81OZ+MicrosoftYaHei"/>
              </a:rPr>
              <a:t>rad</a:t>
            </a:r>
            <a:r>
              <a:rPr lang="en-US" sz="1106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6" b="0" i="0" baseline="0">
                <a:solidFill>
                  <a:srgbClr val="515151"/>
                </a:solidFill>
                <a:latin typeface="gMRr81OZ+MicrosoftYaHei"/>
              </a:rPr>
              <a:t>ent</a:t>
            </a:r>
            <a:r>
              <a:rPr lang="en-US" sz="1106" b="0" i="0" spc="-2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6" b="0" i="0" baseline="0">
                <a:solidFill>
                  <a:srgbClr val="515151"/>
                </a:solidFill>
                <a:latin typeface="gMRr81OZ+MicrosoftYaHei"/>
              </a:rPr>
              <a:t>Asc</a:t>
            </a:r>
            <a:r>
              <a:rPr lang="en-US" sz="1106" b="0" i="0" spc="-10" baseline="0">
                <a:solidFill>
                  <a:srgbClr val="515151"/>
                </a:solidFill>
                <a:latin typeface="gMRr81OZ+MicrosoftYaHei"/>
              </a:rPr>
              <a:t>e</a:t>
            </a:r>
            <a:r>
              <a:rPr lang="en-US" sz="1106" b="0" i="0" baseline="0">
                <a:solidFill>
                  <a:srgbClr val="515151"/>
                </a:solidFill>
                <a:latin typeface="gMRr81OZ+MicrosoftYaHei"/>
              </a:rPr>
              <a:t>nt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53440" y="3881120"/>
            <a:ext cx="701802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Bas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ne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                                                         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Ac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o</a:t>
            </a:r>
            <a:r>
              <a:rPr lang="en-US" sz="1596" b="0" i="0" spc="-9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-Cr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tic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8525510" y="4277360"/>
            <a:ext cx="45847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09"/>
              </a:lnSpc>
              <a:spcBef>
                <a:spcPct val="0"/>
              </a:spcBef>
              <a:defRPr/>
            </a:pPr>
            <a:r>
              <a:rPr lang="en-US" sz="996" b="0" i="0" spc="-10" baseline="0">
                <a:solidFill>
                  <a:srgbClr val="6F2F9F"/>
                </a:solidFill>
                <a:latin typeface="gMRr81OZ+MicrosoftYaHei"/>
              </a:rPr>
              <a:t>N</a:t>
            </a:r>
            <a:r>
              <a:rPr lang="en-US" sz="996" b="0" i="0" baseline="0">
                <a:solidFill>
                  <a:srgbClr val="6F2F9F"/>
                </a:solidFill>
                <a:latin typeface="gMRr81OZ+MicrosoftYaHei"/>
              </a:rPr>
              <a:t>N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1098550" y="5088890"/>
            <a:ext cx="373380" cy="1346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60"/>
              </a:lnSpc>
              <a:spcBef>
                <a:spcPct val="0"/>
              </a:spcBef>
              <a:defRPr/>
            </a:pPr>
            <a:r>
              <a:rPr lang="en-US" sz="803" b="0" i="0" baseline="0">
                <a:solidFill>
                  <a:srgbClr val="515151"/>
                </a:solidFill>
                <a:latin typeface="gMRr81OZ+MicrosoftYaHei"/>
              </a:rPr>
              <a:t>50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2272030" y="5019040"/>
            <a:ext cx="373380" cy="1346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60"/>
              </a:lnSpc>
              <a:spcBef>
                <a:spcPct val="0"/>
              </a:spcBef>
              <a:defRPr/>
            </a:pPr>
            <a:r>
              <a:rPr lang="en-US" sz="803" b="0" i="0" baseline="0">
                <a:solidFill>
                  <a:srgbClr val="515151"/>
                </a:solidFill>
                <a:latin typeface="gMRr81OZ+MicrosoftYaHei"/>
              </a:rPr>
              <a:t>60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3475990" y="5474970"/>
            <a:ext cx="373380" cy="1346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59"/>
              </a:lnSpc>
              <a:spcBef>
                <a:spcPct val="0"/>
              </a:spcBef>
              <a:defRPr/>
            </a:pPr>
            <a:r>
              <a:rPr lang="en-US" sz="803" b="0" i="0" baseline="0">
                <a:solidFill>
                  <a:srgbClr val="515151"/>
                </a:solidFill>
                <a:latin typeface="gMRr81OZ+MicrosoftYaHei"/>
              </a:rPr>
              <a:t>10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3761740" y="5537200"/>
            <a:ext cx="528320" cy="13589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69"/>
              </a:lnSpc>
              <a:spcBef>
                <a:spcPct val="0"/>
              </a:spcBef>
              <a:defRPr/>
            </a:pPr>
            <a:r>
              <a:rPr lang="en-US" sz="803" b="0" i="0" spc="-5" baseline="0">
                <a:solidFill>
                  <a:srgbClr val="515151"/>
                </a:solidFill>
                <a:latin typeface="gMRr81OZ+MicrosoftYaHei"/>
              </a:rPr>
              <a:t>d</a:t>
            </a:r>
            <a:r>
              <a:rPr lang="en-US" sz="803" b="0" i="0" spc="5" baseline="0">
                <a:solidFill>
                  <a:srgbClr val="515151"/>
                </a:solidFill>
                <a:latin typeface="gMRr81OZ+MicrosoftYaHei"/>
              </a:rPr>
              <a:t>o</a:t>
            </a:r>
            <a:r>
              <a:rPr lang="en-US" sz="803" b="0" i="0" spc="-6" baseline="0">
                <a:solidFill>
                  <a:srgbClr val="515151"/>
                </a:solidFill>
                <a:latin typeface="gMRr81OZ+MicrosoftYaHei"/>
              </a:rPr>
              <a:t>w</a:t>
            </a:r>
            <a:r>
              <a:rPr lang="en-US" sz="803" b="0" i="0" spc="-5" baseline="0">
                <a:solidFill>
                  <a:srgbClr val="515151"/>
                </a:solidFill>
                <a:latin typeface="gMRr81OZ+MicrosoftYaHei"/>
              </a:rPr>
              <a:t>n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4226560" y="5535930"/>
            <a:ext cx="412750" cy="1346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60"/>
              </a:lnSpc>
              <a:spcBef>
                <a:spcPct val="0"/>
              </a:spcBef>
              <a:defRPr/>
            </a:pPr>
            <a:r>
              <a:rPr lang="en-US" sz="803" b="0" i="0" baseline="0">
                <a:solidFill>
                  <a:srgbClr val="515151"/>
                </a:solidFill>
                <a:latin typeface="gMRr81OZ+MicrosoftYaHei"/>
              </a:rPr>
              <a:t>left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4649470" y="5367020"/>
            <a:ext cx="373380" cy="1346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59"/>
              </a:lnSpc>
              <a:spcBef>
                <a:spcPct val="0"/>
              </a:spcBef>
              <a:defRPr/>
            </a:pPr>
            <a:r>
              <a:rPr lang="en-US" sz="806" b="0" i="0" spc="-5" baseline="0">
                <a:solidFill>
                  <a:srgbClr val="515151"/>
                </a:solidFill>
                <a:latin typeface="gMRr81OZ+MicrosoftYaHei"/>
              </a:rPr>
              <a:t>20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6357620" y="5716270"/>
            <a:ext cx="111252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89"/>
              </a:lnSpc>
              <a:spcBef>
                <a:spcPct val="0"/>
              </a:spcBef>
              <a:defRPr/>
            </a:pPr>
            <a:r>
              <a:rPr lang="en-US" sz="1056" b="0" i="0" spc="-7" baseline="0">
                <a:solidFill>
                  <a:srgbClr val="515151"/>
                </a:solidFill>
                <a:latin typeface="gMRr81OZ+MicrosoftYaHei"/>
              </a:rPr>
              <a:t>upd</a:t>
            </a:r>
            <a:r>
              <a:rPr lang="en-US" sz="1056" b="0" i="0" spc="4" baseline="0">
                <a:solidFill>
                  <a:srgbClr val="515151"/>
                </a:solidFill>
                <a:latin typeface="gMRr81OZ+MicrosoftYaHei"/>
              </a:rPr>
              <a:t>a</a:t>
            </a:r>
            <a:r>
              <a:rPr lang="en-US" sz="1056" b="0" i="0" spc="-4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056" b="0" i="0" spc="-6" baseline="0">
                <a:solidFill>
                  <a:srgbClr val="515151"/>
                </a:solidFill>
                <a:latin typeface="gMRr81OZ+MicrosoftYaHei"/>
              </a:rPr>
              <a:t>e</a:t>
            </a:r>
            <a:r>
              <a:rPr lang="en-US" sz="1056" b="0" i="0" spc="-13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056" b="0" i="0" spc="-6" baseline="0">
                <a:solidFill>
                  <a:srgbClr val="515151"/>
                </a:solidFill>
                <a:latin typeface="gMRr81OZ+MicrosoftYaHei"/>
              </a:rPr>
              <a:t>a</a:t>
            </a:r>
            <a:r>
              <a:rPr lang="en-US" sz="1056" b="0" i="0" spc="-5" baseline="0">
                <a:solidFill>
                  <a:srgbClr val="515151"/>
                </a:solidFill>
                <a:latin typeface="gMRr81OZ+MicrosoftYaHei"/>
              </a:rPr>
              <a:t>c</a:t>
            </a:r>
            <a:r>
              <a:rPr lang="en-US" sz="1056" b="0" i="0" spc="-4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056" b="0" i="0" spc="-7" baseline="0">
                <a:solidFill>
                  <a:srgbClr val="515151"/>
                </a:solidFill>
                <a:latin typeface="gMRr81OZ+MicrosoftYaHei"/>
              </a:rPr>
              <a:t>o</a:t>
            </a:r>
            <a:r>
              <a:rPr lang="en-US" sz="1056" b="0" i="0" spc="-14" baseline="0">
                <a:solidFill>
                  <a:srgbClr val="515151"/>
                </a:solidFill>
                <a:latin typeface="gMRr81OZ+MicrosoftYaHei"/>
              </a:rPr>
              <a:t>r</a:t>
            </a:r>
            <a:r>
              <a:rPr lang="en-US" sz="1056" b="0" i="0" spc="-3" baseline="0">
                <a:solidFill>
                  <a:srgbClr val="515151"/>
                </a:solidFill>
                <a:latin typeface="gMRr81OZ+MicrosoftYaHei"/>
              </a:rPr>
              <a:t> 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8737600" y="5716270"/>
            <a:ext cx="105283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89"/>
              </a:lnSpc>
              <a:spcBef>
                <a:spcPct val="0"/>
              </a:spcBef>
              <a:defRPr/>
            </a:pPr>
            <a:r>
              <a:rPr lang="en-US" sz="1056" b="0" i="0" spc="-7" baseline="0">
                <a:solidFill>
                  <a:srgbClr val="515151"/>
                </a:solidFill>
                <a:latin typeface="gMRr81OZ+MicrosoftYaHei"/>
              </a:rPr>
              <a:t>upd</a:t>
            </a:r>
            <a:r>
              <a:rPr lang="en-US" sz="1056" b="0" i="0" spc="4" baseline="0">
                <a:solidFill>
                  <a:srgbClr val="515151"/>
                </a:solidFill>
                <a:latin typeface="gMRr81OZ+MicrosoftYaHei"/>
              </a:rPr>
              <a:t>a</a:t>
            </a:r>
            <a:r>
              <a:rPr lang="en-US" sz="1056" b="0" i="0" spc="-4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056" b="0" i="0" spc="-6" baseline="0">
                <a:solidFill>
                  <a:srgbClr val="515151"/>
                </a:solidFill>
                <a:latin typeface="gMRr81OZ+MicrosoftYaHei"/>
              </a:rPr>
              <a:t>e</a:t>
            </a:r>
            <a:r>
              <a:rPr lang="en-US" sz="1056" b="0" i="0" spc="-13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056" b="0" i="0" spc="-5" baseline="0">
                <a:solidFill>
                  <a:srgbClr val="515151"/>
                </a:solidFill>
                <a:latin typeface="gMRr81OZ+MicrosoftYaHei"/>
              </a:rPr>
              <a:t>c</a:t>
            </a:r>
            <a:r>
              <a:rPr lang="en-US" sz="1056" b="0" i="0" spc="6" baseline="0">
                <a:solidFill>
                  <a:srgbClr val="515151"/>
                </a:solidFill>
                <a:latin typeface="gMRr81OZ+MicrosoftYaHei"/>
              </a:rPr>
              <a:t>r</a:t>
            </a:r>
            <a:r>
              <a:rPr lang="en-US" sz="1056" b="0" i="0" spc="-13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056" b="0" i="0" spc="-4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056" b="0" i="0" spc="-3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056" b="0" i="0" spc="-5" baseline="0">
                <a:solidFill>
                  <a:srgbClr val="515151"/>
                </a:solidFill>
                <a:latin typeface="gMRr81OZ+MicrosoftYaHei"/>
              </a:rPr>
              <a:t>c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1101070" y="6466815"/>
            <a:ext cx="41529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10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1475740" y="5431790"/>
            <a:ext cx="373380" cy="1346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60"/>
              </a:lnSpc>
              <a:spcBef>
                <a:spcPct val="0"/>
              </a:spcBef>
              <a:defRPr/>
            </a:pPr>
            <a:r>
              <a:rPr lang="en-US" sz="803" b="0" i="0" baseline="0">
                <a:solidFill>
                  <a:srgbClr val="515151"/>
                </a:solidFill>
                <a:latin typeface="gMRr81OZ+MicrosoftYaHei"/>
              </a:rPr>
              <a:t>20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1880870" y="5384800"/>
            <a:ext cx="373380" cy="1346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60"/>
              </a:lnSpc>
              <a:spcBef>
                <a:spcPct val="0"/>
              </a:spcBef>
              <a:defRPr/>
            </a:pPr>
            <a:r>
              <a:rPr lang="en-US" sz="803" b="0" i="0" spc="-1" baseline="0">
                <a:solidFill>
                  <a:srgbClr val="515151"/>
                </a:solidFill>
                <a:latin typeface="gMRr81OZ+MicrosoftYaHei"/>
              </a:rPr>
              <a:t>3</a:t>
            </a:r>
            <a:r>
              <a:rPr lang="en-US" sz="803" b="0" i="0" spc="9" baseline="0">
                <a:solidFill>
                  <a:srgbClr val="515151"/>
                </a:solidFill>
                <a:latin typeface="gMRr81OZ+MicrosoftYaHei"/>
              </a:rPr>
              <a:t>0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1097280" y="5825490"/>
            <a:ext cx="382270" cy="13589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69"/>
              </a:lnSpc>
              <a:spcBef>
                <a:spcPct val="0"/>
              </a:spcBef>
              <a:defRPr/>
            </a:pPr>
            <a:r>
              <a:rPr lang="en-US" sz="803" b="0" i="0" spc="-5" baseline="0">
                <a:solidFill>
                  <a:srgbClr val="515151"/>
                </a:solidFill>
                <a:latin typeface="gMRr81OZ+MicrosoftYaHei"/>
              </a:rPr>
              <a:t>u</a:t>
            </a:r>
            <a:r>
              <a:rPr lang="en-US" sz="803" b="0" i="0" spc="5" baseline="0">
                <a:solidFill>
                  <a:srgbClr val="515151"/>
                </a:solidFill>
                <a:latin typeface="gMRr81OZ+MicrosoftYaHei"/>
              </a:rPr>
              <a:t>p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1384300" y="5839460"/>
            <a:ext cx="528320" cy="1346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59"/>
              </a:lnSpc>
              <a:spcBef>
                <a:spcPct val="0"/>
              </a:spcBef>
              <a:defRPr/>
            </a:pPr>
            <a:r>
              <a:rPr lang="en-US" sz="803" b="0" i="0" spc="5" baseline="0">
                <a:solidFill>
                  <a:srgbClr val="515151"/>
                </a:solidFill>
                <a:latin typeface="gMRr81OZ+MicrosoftYaHei"/>
              </a:rPr>
              <a:t>do</a:t>
            </a:r>
            <a:r>
              <a:rPr lang="en-US" sz="803" b="0" i="0" spc="6" baseline="0">
                <a:solidFill>
                  <a:srgbClr val="515151"/>
                </a:solidFill>
                <a:latin typeface="gMRr81OZ+MicrosoftYaHei"/>
              </a:rPr>
              <a:t>w</a:t>
            </a:r>
            <a:r>
              <a:rPr lang="en-US" sz="803" b="0" i="0" spc="5" baseline="0">
                <a:solidFill>
                  <a:srgbClr val="515151"/>
                </a:solidFill>
                <a:latin typeface="gMRr81OZ+MicrosoftYaHei"/>
              </a:rPr>
              <a:t>n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849120" y="5844540"/>
            <a:ext cx="412750" cy="1346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60"/>
              </a:lnSpc>
              <a:spcBef>
                <a:spcPct val="0"/>
              </a:spcBef>
              <a:defRPr/>
            </a:pPr>
            <a:r>
              <a:rPr lang="en-US" sz="803" b="0" i="0" baseline="0">
                <a:solidFill>
                  <a:srgbClr val="515151"/>
                </a:solidFill>
                <a:latin typeface="gMRr81OZ+MicrosoftYaHei"/>
              </a:rPr>
              <a:t>left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2216150" y="5843270"/>
            <a:ext cx="486410" cy="1346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59"/>
              </a:lnSpc>
              <a:spcBef>
                <a:spcPct val="0"/>
              </a:spcBef>
              <a:defRPr/>
            </a:pPr>
            <a:r>
              <a:rPr lang="en-US" sz="803" b="0" i="0" spc="3" baseline="0">
                <a:solidFill>
                  <a:srgbClr val="515151"/>
                </a:solidFill>
                <a:latin typeface="gMRr81OZ+MicrosoftYaHei"/>
              </a:rPr>
              <a:t>r</a:t>
            </a:r>
            <a:r>
              <a:rPr lang="en-US" sz="803" b="0" i="0" spc="2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803" b="0" i="0" spc="5" baseline="0">
                <a:solidFill>
                  <a:srgbClr val="515151"/>
                </a:solidFill>
                <a:latin typeface="gMRr81OZ+MicrosoftYaHei"/>
              </a:rPr>
              <a:t>g</a:t>
            </a:r>
            <a:r>
              <a:rPr lang="en-US" sz="803" b="0" i="0" spc="-5" baseline="0">
                <a:solidFill>
                  <a:srgbClr val="515151"/>
                </a:solidFill>
                <a:latin typeface="gMRr81OZ+MicrosoftYaHei"/>
              </a:rPr>
              <a:t>h</a:t>
            </a:r>
            <a:r>
              <a:rPr lang="en-US" sz="803" b="0" i="0" spc="3" baseline="0">
                <a:solidFill>
                  <a:srgbClr val="515151"/>
                </a:solidFill>
                <a:latin typeface="gMRr81OZ+MicrosoftYaHei"/>
              </a:rPr>
              <a:t>t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3474720" y="5828030"/>
            <a:ext cx="382270" cy="13589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70"/>
              </a:lnSpc>
              <a:spcBef>
                <a:spcPct val="0"/>
              </a:spcBef>
              <a:defRPr/>
            </a:pPr>
            <a:r>
              <a:rPr lang="en-US" sz="803" b="0" i="0" spc="-5" baseline="0">
                <a:solidFill>
                  <a:srgbClr val="515151"/>
                </a:solidFill>
                <a:latin typeface="gMRr81OZ+MicrosoftYaHei"/>
              </a:rPr>
              <a:t>u</a:t>
            </a:r>
            <a:r>
              <a:rPr lang="en-US" sz="803" b="0" i="0" spc="5" baseline="0">
                <a:solidFill>
                  <a:srgbClr val="515151"/>
                </a:solidFill>
                <a:latin typeface="gMRr81OZ+MicrosoftYaHei"/>
              </a:rPr>
              <a:t>p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3801110" y="5984240"/>
            <a:ext cx="417830" cy="1346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60"/>
              </a:lnSpc>
              <a:spcBef>
                <a:spcPct val="0"/>
              </a:spcBef>
              <a:defRPr/>
            </a:pPr>
            <a:r>
              <a:rPr lang="en-US" sz="803" b="0" i="0" baseline="0">
                <a:solidFill>
                  <a:srgbClr val="515151"/>
                </a:solidFill>
                <a:latin typeface="gMRr81OZ+MicrosoftYaHei"/>
              </a:rPr>
              <a:t>-20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4236720" y="5887720"/>
            <a:ext cx="417830" cy="13589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69"/>
              </a:lnSpc>
              <a:spcBef>
                <a:spcPct val="0"/>
              </a:spcBef>
              <a:defRPr/>
            </a:pPr>
            <a:r>
              <a:rPr lang="en-US" sz="803" b="0" i="0" spc="3" baseline="0">
                <a:solidFill>
                  <a:srgbClr val="515151"/>
                </a:solidFill>
                <a:latin typeface="gMRr81OZ+MicrosoftYaHei"/>
              </a:rPr>
              <a:t>-</a:t>
            </a:r>
            <a:r>
              <a:rPr lang="en-US" sz="803" b="0" i="0" spc="-5" baseline="0">
                <a:solidFill>
                  <a:srgbClr val="515151"/>
                </a:solidFill>
                <a:latin typeface="gMRr81OZ+MicrosoftYaHei"/>
              </a:rPr>
              <a:t>1</a:t>
            </a:r>
            <a:r>
              <a:rPr lang="en-US" sz="803" b="0" i="0" spc="5" baseline="0">
                <a:solidFill>
                  <a:srgbClr val="515151"/>
                </a:solidFill>
                <a:latin typeface="gMRr81OZ+MicrosoftYaHei"/>
              </a:rPr>
              <a:t>0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4593590" y="5842000"/>
            <a:ext cx="486410" cy="13589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069"/>
              </a:lnSpc>
              <a:spcBef>
                <a:spcPct val="0"/>
              </a:spcBef>
              <a:defRPr/>
            </a:pPr>
            <a:r>
              <a:rPr lang="en-US" sz="803" b="0" i="0" spc="4" baseline="0">
                <a:solidFill>
                  <a:srgbClr val="515151"/>
                </a:solidFill>
                <a:latin typeface="gMRr81OZ+MicrosoftYaHei"/>
              </a:rPr>
              <a:t>r</a:t>
            </a:r>
            <a:r>
              <a:rPr lang="en-US" sz="803" b="0" i="0" spc="-4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803" b="0" i="0" spc="-11" baseline="0">
                <a:solidFill>
                  <a:srgbClr val="515151"/>
                </a:solidFill>
                <a:latin typeface="gMRr81OZ+MicrosoftYaHei"/>
              </a:rPr>
              <a:t>g</a:t>
            </a:r>
            <a:r>
              <a:rPr lang="en-US" sz="803" b="0" i="0" spc="-20" baseline="0">
                <a:solidFill>
                  <a:srgbClr val="515151"/>
                </a:solidFill>
                <a:latin typeface="gMRr81OZ+MicrosoftYaHei"/>
              </a:rPr>
              <a:t>h</a:t>
            </a:r>
            <a:r>
              <a:rPr lang="en-US" sz="803" b="0" i="0" spc="-6" baseline="0">
                <a:solidFill>
                  <a:srgbClr val="515151"/>
                </a:solidFill>
                <a:latin typeface="gMRr81OZ+MicrosoftYaHei"/>
              </a:rPr>
              <a:t>t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581400"/>
            <a:ext cx="4127500" cy="1257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100" y="2171700"/>
            <a:ext cx="2273300" cy="2222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00" y="2179320"/>
            <a:ext cx="2260600" cy="2209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530" y="2179320"/>
            <a:ext cx="2259330" cy="2209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2171700"/>
            <a:ext cx="4127500" cy="1193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700" y="3124200"/>
            <a:ext cx="38100" cy="381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84200" y="467586"/>
            <a:ext cx="600202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The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oblem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of </a:t>
            </a:r>
            <a:r>
              <a:rPr lang="en-US" sz="3602" b="0" i="0" spc="-7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olicy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G</a:t>
            </a:r>
            <a:r>
              <a:rPr lang="en-US" sz="3602" b="0" i="0" spc="-7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adie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n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145780" y="2343150"/>
            <a:ext cx="148590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spc="-13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u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st</a:t>
            </a:r>
            <a:r>
              <a:rPr lang="en-US" sz="1596" b="0" i="0" spc="2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spc="-2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g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o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n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7656830" y="3768090"/>
            <a:ext cx="246507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1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A ne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w</a:t>
            </a:r>
            <a:r>
              <a:rPr lang="en-US" sz="1596" b="0" i="0" spc="1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po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icy</a:t>
            </a:r>
            <a:r>
              <a:rPr lang="en-US" sz="1596" b="0" i="0" spc="3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is </a:t>
            </a:r>
            <a:r>
              <a:rPr lang="en-US" sz="1596" b="0" i="0" spc="10" baseline="0">
                <a:solidFill>
                  <a:srgbClr val="515151"/>
                </a:solidFill>
                <a:latin typeface="YqDN0Fhv+MicrosoftYaHei"/>
              </a:rPr>
              <a:t>b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et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te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r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1150620" y="4735830"/>
            <a:ext cx="485902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1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D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if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ficu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y</a:t>
            </a:r>
            <a:r>
              <a:rPr lang="en-US" sz="1596" b="0" i="0" spc="4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in</a:t>
            </a:r>
            <a:r>
              <a:rPr lang="en-US" sz="1596" b="0" i="0" spc="2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spc="10" baseline="0">
                <a:solidFill>
                  <a:srgbClr val="515151"/>
                </a:solidFill>
                <a:latin typeface="YqDN0Fhv+MicrosoftYaHei"/>
              </a:rPr>
              <a:t>s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ett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ng</a:t>
            </a:r>
            <a:r>
              <a:rPr lang="en-US" sz="1596" b="0" i="0" spc="3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the</a:t>
            </a:r>
            <a:r>
              <a:rPr lang="en-US" sz="1596" b="0" i="0" spc="2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s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te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p </a:t>
            </a:r>
            <a:r>
              <a:rPr lang="en-US" sz="1596" b="0" i="0" spc="10" baseline="0">
                <a:solidFill>
                  <a:srgbClr val="515151"/>
                </a:solidFill>
                <a:latin typeface="YqDN0Fhv+MicrosoftYaHei"/>
              </a:rPr>
              <a:t>s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z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596" b="0" i="0" spc="3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fo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 upda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es.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11101070" y="6466815"/>
            <a:ext cx="41529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11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0" y="1206500"/>
            <a:ext cx="4775200" cy="3644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5003800"/>
            <a:ext cx="8394700" cy="139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3136900"/>
            <a:ext cx="5727700" cy="50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00" y="2527300"/>
            <a:ext cx="4572000" cy="508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00" y="3810000"/>
            <a:ext cx="4292600" cy="50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900" y="4457700"/>
            <a:ext cx="3390900" cy="50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900" y="5105400"/>
            <a:ext cx="2400300" cy="508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900" y="2146300"/>
            <a:ext cx="4025900" cy="279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900" y="1689100"/>
            <a:ext cx="2298700" cy="292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4400" y="1257300"/>
            <a:ext cx="1917700" cy="25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8100" y="5740400"/>
            <a:ext cx="1600200" cy="2286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5820" y="1254760"/>
            <a:ext cx="204470" cy="2451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9400" y="1254760"/>
            <a:ext cx="190500" cy="24511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6750" y="1292860"/>
            <a:ext cx="105410" cy="1371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80490" y="1292860"/>
            <a:ext cx="105410" cy="1371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8840" y="1287780"/>
            <a:ext cx="101600" cy="1397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2580" y="1287780"/>
            <a:ext cx="101600" cy="139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1400" y="1276350"/>
            <a:ext cx="59690" cy="18415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21460" y="1276350"/>
            <a:ext cx="59690" cy="18415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7720" y="1276350"/>
            <a:ext cx="59690" cy="1841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705610" y="1276350"/>
            <a:ext cx="59690" cy="18415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94410" y="1287780"/>
            <a:ext cx="33020" cy="736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87450" y="1363980"/>
            <a:ext cx="140970" cy="762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84200" y="467586"/>
            <a:ext cx="622935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spc="-240" baseline="0">
                <a:solidFill>
                  <a:srgbClr val="000000"/>
                </a:solidFill>
                <a:latin typeface="acdpDO9N+Calibri"/>
              </a:rPr>
              <a:t>T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ru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s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egi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o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n </a:t>
            </a:r>
            <a:r>
              <a:rPr lang="en-US" sz="3602" b="0" i="0" spc="-8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l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icy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 O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t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imi</a:t>
            </a:r>
            <a:r>
              <a:rPr lang="en-US" sz="3602" b="0" i="0" spc="-50" baseline="0">
                <a:solidFill>
                  <a:srgbClr val="000000"/>
                </a:solidFill>
                <a:latin typeface="acdpDO9N+Calibri"/>
              </a:rPr>
              <a:t>z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tion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2280920" y="1273810"/>
            <a:ext cx="1940560" cy="1905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0"/>
              </a:lnSpc>
              <a:spcBef>
                <a:spcPct val="0"/>
              </a:spcBef>
              <a:defRPr/>
            </a:pPr>
            <a:r>
              <a:rPr lang="en-US" sz="1103" b="0" i="0" spc="3" baseline="0">
                <a:solidFill>
                  <a:srgbClr val="EC7C30"/>
                </a:solidFill>
                <a:latin typeface="gMRr81OZ+MicrosoftYaHei"/>
              </a:rPr>
              <a:t>n</a:t>
            </a:r>
            <a:r>
              <a:rPr lang="en-US" sz="1103" b="0" i="0" spc="-6" baseline="0">
                <a:solidFill>
                  <a:srgbClr val="EC7C30"/>
                </a:solidFill>
                <a:latin typeface="gMRr81OZ+MicrosoftYaHei"/>
              </a:rPr>
              <a:t>e</a:t>
            </a:r>
            <a:r>
              <a:rPr lang="en-US" sz="1103" b="0" i="0" spc="-9" baseline="0">
                <a:solidFill>
                  <a:srgbClr val="EC7C30"/>
                </a:solidFill>
                <a:latin typeface="gMRr81OZ+MicrosoftYaHei"/>
              </a:rPr>
              <a:t>w</a:t>
            </a:r>
            <a:r>
              <a:rPr lang="en-US" sz="1103" b="0" i="0" spc="-33" baseline="0">
                <a:solidFill>
                  <a:srgbClr val="EC7C30"/>
                </a:solidFill>
                <a:latin typeface="gMRr81OZ+MicrosoftYaHei"/>
              </a:rPr>
              <a:t> </a:t>
            </a:r>
            <a:r>
              <a:rPr lang="en-US" sz="1103" b="0" i="0" spc="-7" baseline="0">
                <a:solidFill>
                  <a:srgbClr val="EC7C30"/>
                </a:solidFill>
                <a:latin typeface="gMRr81OZ+MicrosoftYaHei"/>
              </a:rPr>
              <a:t>po</a:t>
            </a:r>
            <a:r>
              <a:rPr lang="en-US" sz="1103" b="0" i="0" spc="-3" baseline="0">
                <a:solidFill>
                  <a:srgbClr val="EC7C30"/>
                </a:solidFill>
                <a:latin typeface="gMRr81OZ+MicrosoftYaHei"/>
              </a:rPr>
              <a:t>li</a:t>
            </a:r>
            <a:r>
              <a:rPr lang="en-US" sz="1103" b="0" i="0" spc="-6" baseline="0">
                <a:solidFill>
                  <a:srgbClr val="EC7C30"/>
                </a:solidFill>
                <a:latin typeface="gMRr81OZ+MicrosoftYaHei"/>
              </a:rPr>
              <a:t>cy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 </a:t>
            </a:r>
            <a:r>
              <a:rPr lang="en-US" sz="1103" b="0" i="0" spc="-3" baseline="0">
                <a:solidFill>
                  <a:srgbClr val="6FAC46"/>
                </a:solidFill>
                <a:latin typeface="gMRr81OZ+MicrosoftYaHei"/>
              </a:rPr>
              <a:t>o</a:t>
            </a:r>
            <a:r>
              <a:rPr lang="en-US" sz="1103" b="0" i="0" spc="3" baseline="0">
                <a:solidFill>
                  <a:srgbClr val="6FAC46"/>
                </a:solidFill>
                <a:latin typeface="gMRr81OZ+MicrosoftYaHei"/>
              </a:rPr>
              <a:t>l</a:t>
            </a:r>
            <a:r>
              <a:rPr lang="en-US" sz="1103" b="0" i="0" spc="17" baseline="0">
                <a:solidFill>
                  <a:srgbClr val="6FAC46"/>
                </a:solidFill>
                <a:latin typeface="gMRr81OZ+MicrosoftYaHei"/>
              </a:rPr>
              <a:t>d</a:t>
            </a:r>
            <a:r>
              <a:rPr lang="en-US" sz="1103" b="0" i="0" spc="3" baseline="0">
                <a:solidFill>
                  <a:srgbClr val="6FAC46"/>
                </a:solidFill>
                <a:latin typeface="gMRr81OZ+MicrosoftYaHei"/>
              </a:rPr>
              <a:t> </a:t>
            </a:r>
            <a:r>
              <a:rPr lang="en-US" sz="1103" b="0" i="0" spc="7" baseline="0">
                <a:solidFill>
                  <a:srgbClr val="6FAC46"/>
                </a:solidFill>
                <a:latin typeface="gMRr81OZ+MicrosoftYaHei"/>
              </a:rPr>
              <a:t>po</a:t>
            </a:r>
            <a:r>
              <a:rPr lang="en-US" sz="1103" b="0" i="0" spc="-7" baseline="0">
                <a:solidFill>
                  <a:srgbClr val="6FAC46"/>
                </a:solidFill>
                <a:latin typeface="gMRr81OZ+MicrosoftYaHei"/>
              </a:rPr>
              <a:t>li</a:t>
            </a:r>
            <a:r>
              <a:rPr lang="en-US" sz="1103" b="0" i="0" spc="-4" baseline="0">
                <a:solidFill>
                  <a:srgbClr val="6FAC46"/>
                </a:solidFill>
                <a:latin typeface="gMRr81OZ+MicrosoftYaHei"/>
              </a:rPr>
              <a:t>c</a:t>
            </a:r>
            <a:r>
              <a:rPr lang="en-US" sz="1103" b="0" i="0" spc="6" baseline="0">
                <a:solidFill>
                  <a:srgbClr val="6FAC46"/>
                </a:solidFill>
                <a:latin typeface="gMRr81OZ+MicrosoftYaHei"/>
              </a:rPr>
              <a:t>y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2980690" y="2211070"/>
            <a:ext cx="177673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init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a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l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 state u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n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cha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n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g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ed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7331710" y="2818130"/>
            <a:ext cx="451231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A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p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pr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o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x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ma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ti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on</a:t>
            </a:r>
            <a:r>
              <a:rPr lang="en-US" sz="1103" b="0" i="0" spc="-3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1: Ignoring</a:t>
            </a:r>
            <a:r>
              <a:rPr lang="en-US" sz="1103" b="0" i="0" spc="-2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the cha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n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ges</a:t>
            </a:r>
            <a:r>
              <a:rPr lang="en-US" sz="1103" b="0" i="0" spc="-2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n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the s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ate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distrib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u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io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n.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7294880" y="3727450"/>
            <a:ext cx="290830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0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A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p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pr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o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x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ma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ti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on</a:t>
            </a:r>
            <a:r>
              <a:rPr lang="en-US" sz="1103" b="0" i="0" spc="-3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2: Importance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s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amp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li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n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g.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3643630" y="5091430"/>
            <a:ext cx="4518660" cy="2870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Im</a:t>
            </a:r>
            <a:r>
              <a:rPr lang="en-US" sz="1596" b="0" i="0" spc="10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o</a:t>
            </a:r>
            <a:r>
              <a:rPr lang="en-US" sz="1596" b="0" i="0" spc="3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596" b="0" i="0" spc="10" baseline="0">
                <a:solidFill>
                  <a:srgbClr val="515151"/>
                </a:solidFill>
                <a:latin typeface="YqDN0Fhv+MicrosoftYaHei"/>
              </a:rPr>
              <a:t>a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nce</a:t>
            </a:r>
            <a:r>
              <a:rPr lang="en-US" sz="1596" b="0" i="0" spc="2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Sa</a:t>
            </a:r>
            <a:r>
              <a:rPr lang="en-US" sz="1596" b="0" i="0" spc="10" baseline="0">
                <a:solidFill>
                  <a:srgbClr val="515151"/>
                </a:solidFill>
                <a:latin typeface="YqDN0Fhv+MicrosoftYaHei"/>
              </a:rPr>
              <a:t>m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pl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ng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              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TRPO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1469390" y="5774690"/>
            <a:ext cx="157353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0"/>
              </a:lnSpc>
              <a:spcBef>
                <a:spcPct val="0"/>
              </a:spcBef>
              <a:defRPr/>
            </a:pPr>
            <a:r>
              <a:rPr lang="en-US" sz="1106" b="0" i="0" baseline="0">
                <a:solidFill>
                  <a:srgbClr val="515151"/>
                </a:solidFill>
                <a:latin typeface="gMRr81OZ+MicrosoftYaHei"/>
              </a:rPr>
              <a:t>Advantage</a:t>
            </a:r>
            <a:r>
              <a:rPr lang="en-US" sz="1106" b="0" i="0" spc="-3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6" b="0" i="0" baseline="0">
                <a:solidFill>
                  <a:srgbClr val="515151"/>
                </a:solidFill>
                <a:latin typeface="gMRr81OZ+MicrosoftYaHei"/>
              </a:rPr>
              <a:t>func</a:t>
            </a:r>
            <a:r>
              <a:rPr lang="en-US" sz="1106" b="0" i="0" spc="-10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106" b="0" i="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6" b="0" i="0" spc="-10" baseline="0">
                <a:solidFill>
                  <a:srgbClr val="515151"/>
                </a:solidFill>
                <a:latin typeface="gMRr81OZ+MicrosoftYaHei"/>
              </a:rPr>
              <a:t>o</a:t>
            </a:r>
            <a:r>
              <a:rPr lang="en-US" sz="1106" b="0" i="0" baseline="0">
                <a:solidFill>
                  <a:srgbClr val="515151"/>
                </a:solidFill>
                <a:latin typeface="gMRr81OZ+MicrosoftYaHei"/>
              </a:rPr>
              <a:t>n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11101070" y="6466815"/>
            <a:ext cx="41529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12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305300"/>
            <a:ext cx="11061700" cy="157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692400"/>
            <a:ext cx="11061700" cy="1384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1219200"/>
            <a:ext cx="10985500" cy="12192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84200" y="467586"/>
            <a:ext cx="554990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spc="-80" baseline="0">
                <a:solidFill>
                  <a:srgbClr val="000000"/>
                </a:solidFill>
                <a:latin typeface="acdpDO9N+Calibri"/>
              </a:rPr>
              <a:t>o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ximal </a:t>
            </a:r>
            <a:r>
              <a:rPr lang="en-US" sz="3602" b="0" i="0" spc="-8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olicy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pt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im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i</a:t>
            </a: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z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tion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943610" y="1316990"/>
            <a:ext cx="82169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TRPO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943610" y="2785110"/>
            <a:ext cx="153416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1596" b="0" i="0" spc="10" baseline="0">
                <a:solidFill>
                  <a:srgbClr val="515151"/>
                </a:solidFill>
                <a:latin typeface="YqDN0Fhv+MicrosoftYaHei"/>
              </a:rPr>
              <a:t>O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-</a:t>
            </a:r>
            <a:r>
              <a:rPr lang="en-US" sz="1596" b="0" i="0" spc="10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nalty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943610" y="4398010"/>
            <a:ext cx="113284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8" b="0" i="0" spc="-10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PO-clip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1101070" y="6466815"/>
            <a:ext cx="41529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13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4152900"/>
            <a:ext cx="10452100" cy="193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900" y="3505200"/>
            <a:ext cx="3822700" cy="393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900" y="3556000"/>
            <a:ext cx="5384800" cy="266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2247900"/>
            <a:ext cx="3644900" cy="393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2895600"/>
            <a:ext cx="3733800" cy="254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311400"/>
            <a:ext cx="3302000" cy="254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2832100"/>
            <a:ext cx="1752600" cy="3937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7700" y="1676400"/>
            <a:ext cx="1689100" cy="241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7700" y="1168400"/>
            <a:ext cx="1676400" cy="241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9000" y="2247900"/>
            <a:ext cx="800100" cy="393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0600" y="1676400"/>
            <a:ext cx="736600" cy="241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99080" y="1181100"/>
            <a:ext cx="720090" cy="23114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18300" y="1371600"/>
            <a:ext cx="482600" cy="3175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84200" y="467586"/>
            <a:ext cx="659638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G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ne</a:t>
            </a:r>
            <a:r>
              <a:rPr lang="en-US" sz="3602" b="0" i="0" spc="-7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ali</a:t>
            </a:r>
            <a:r>
              <a:rPr lang="en-US" sz="3602" b="0" i="0" spc="-80" baseline="0">
                <a:solidFill>
                  <a:srgbClr val="000000"/>
                </a:solidFill>
                <a:latin typeface="acdpDO9N+Calibri"/>
              </a:rPr>
              <a:t>z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ed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d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v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n</a:t>
            </a:r>
            <a:r>
              <a:rPr lang="en-US" sz="3602" b="0" i="0" spc="-50" baseline="0">
                <a:solidFill>
                  <a:srgbClr val="000000"/>
                </a:solidFill>
                <a:latin typeface="acdpDO9N+Calibri"/>
              </a:rPr>
              <a:t>t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g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spc="-50" baseline="0">
                <a:solidFill>
                  <a:srgbClr val="000000"/>
                </a:solidFill>
                <a:latin typeface="acdpDO9N+Calibri"/>
              </a:rPr>
              <a:t>s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tim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tion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397000" y="1169670"/>
            <a:ext cx="153035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1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Monte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Carlo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2837180" y="1187450"/>
            <a:ext cx="91440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mu</a:t>
            </a:r>
            <a:r>
              <a:rPr lang="en-US" sz="1056" b="0" i="0" spc="-10" baseline="0">
                <a:solidFill>
                  <a:srgbClr val="515151"/>
                </a:solidFill>
                <a:latin typeface="gMRr81OZ+MicrosoftYaHei"/>
              </a:rPr>
              <a:t>l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056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-s</a:t>
            </a:r>
            <a:r>
              <a:rPr lang="en-US" sz="1056" b="0" i="0" spc="10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ep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4565650" y="1187450"/>
            <a:ext cx="78486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spc="-6" baseline="0">
                <a:solidFill>
                  <a:srgbClr val="4471C4"/>
                </a:solidFill>
                <a:latin typeface="gMRr81OZ+MicrosoftYaHei"/>
              </a:rPr>
              <a:t>va</a:t>
            </a:r>
            <a:r>
              <a:rPr lang="en-US" sz="1056" b="0" i="0" spc="-4" baseline="0">
                <a:solidFill>
                  <a:srgbClr val="4471C4"/>
                </a:solidFill>
                <a:latin typeface="gMRr81OZ+MicrosoftYaHei"/>
              </a:rPr>
              <a:t>r</a:t>
            </a:r>
            <a:r>
              <a:rPr lang="en-US" sz="1056" b="0" i="0" spc="-3" baseline="0">
                <a:solidFill>
                  <a:srgbClr val="4471C4"/>
                </a:solidFill>
                <a:latin typeface="gMRr81OZ+MicrosoftYaHei"/>
              </a:rPr>
              <a:t>i</a:t>
            </a:r>
            <a:r>
              <a:rPr lang="en-US" sz="1056" b="0" i="0" spc="-6" baseline="0">
                <a:solidFill>
                  <a:srgbClr val="4471C4"/>
                </a:solidFill>
                <a:latin typeface="gMRr81OZ+MicrosoftYaHei"/>
              </a:rPr>
              <a:t>a</a:t>
            </a:r>
            <a:r>
              <a:rPr lang="en-US" sz="1056" b="0" i="0" spc="-7" baseline="0">
                <a:solidFill>
                  <a:srgbClr val="4471C4"/>
                </a:solidFill>
                <a:latin typeface="gMRr81OZ+MicrosoftYaHei"/>
              </a:rPr>
              <a:t>n</a:t>
            </a:r>
            <a:r>
              <a:rPr lang="en-US" sz="1056" b="0" i="0" spc="-5" baseline="0">
                <a:solidFill>
                  <a:srgbClr val="4471C4"/>
                </a:solidFill>
                <a:latin typeface="gMRr81OZ+MicrosoftYaHei"/>
              </a:rPr>
              <a:t>c</a:t>
            </a:r>
            <a:r>
              <a:rPr lang="en-US" sz="1056" b="0" i="0" spc="-6" baseline="0">
                <a:solidFill>
                  <a:srgbClr val="4471C4"/>
                </a:solidFill>
                <a:latin typeface="gMRr81OZ+MicrosoftYaHei"/>
              </a:rPr>
              <a:t>e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5623560" y="1187450"/>
            <a:ext cx="51054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spc="-7" baseline="0">
                <a:solidFill>
                  <a:srgbClr val="4471C4"/>
                </a:solidFill>
                <a:latin typeface="gMRr81OZ+MicrosoftYaHei"/>
              </a:rPr>
              <a:t>b</a:t>
            </a:r>
            <a:r>
              <a:rPr lang="en-US" sz="1056" b="0" i="0" spc="-13" baseline="0">
                <a:solidFill>
                  <a:srgbClr val="4471C4"/>
                </a:solidFill>
                <a:latin typeface="gMRr81OZ+MicrosoftYaHei"/>
              </a:rPr>
              <a:t>i</a:t>
            </a:r>
            <a:r>
              <a:rPr lang="en-US" sz="1056" b="0" i="0" spc="4" baseline="0">
                <a:solidFill>
                  <a:srgbClr val="4471C4"/>
                </a:solidFill>
                <a:latin typeface="gMRr81OZ+MicrosoftYaHei"/>
              </a:rPr>
              <a:t>a</a:t>
            </a:r>
            <a:r>
              <a:rPr lang="en-US" sz="1056" b="0" i="0" spc="-5" baseline="0">
                <a:solidFill>
                  <a:srgbClr val="4471C4"/>
                </a:solidFill>
                <a:latin typeface="gMRr81OZ+MicrosoftYaHei"/>
              </a:rPr>
              <a:t>s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7592060" y="1407160"/>
            <a:ext cx="307721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Multi-</a:t>
            </a:r>
            <a:r>
              <a:rPr lang="en-US" sz="1403" b="0" i="0" spc="-40" baseline="0">
                <a:solidFill>
                  <a:srgbClr val="515151"/>
                </a:solidFill>
                <a:latin typeface="YqDN0Fhv+MicrosoftYaHei"/>
              </a:rPr>
              <a:t>S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ep</a:t>
            </a:r>
            <a:r>
              <a:rPr lang="en-US" sz="1403" b="0" i="0" spc="-3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spc="-14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empo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al</a:t>
            </a:r>
            <a:r>
              <a:rPr lang="en-US" sz="1403" b="0" i="0" spc="-5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D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f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f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ence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1397000" y="1664970"/>
            <a:ext cx="223774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2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spc="-13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empora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1403" b="0" i="0" spc="-4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D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f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fe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ence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3623310" y="1681480"/>
            <a:ext cx="83058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one-s</a:t>
            </a:r>
            <a:r>
              <a:rPr lang="en-US" sz="1056" b="0" i="0" spc="10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ep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4565650" y="1684020"/>
            <a:ext cx="78486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spc="-6" baseline="0">
                <a:solidFill>
                  <a:srgbClr val="4471C4"/>
                </a:solidFill>
                <a:latin typeface="gMRr81OZ+MicrosoftYaHei"/>
              </a:rPr>
              <a:t>va</a:t>
            </a:r>
            <a:r>
              <a:rPr lang="en-US" sz="1056" b="0" i="0" spc="-4" baseline="0">
                <a:solidFill>
                  <a:srgbClr val="4471C4"/>
                </a:solidFill>
                <a:latin typeface="gMRr81OZ+MicrosoftYaHei"/>
              </a:rPr>
              <a:t>r</a:t>
            </a:r>
            <a:r>
              <a:rPr lang="en-US" sz="1056" b="0" i="0" spc="-3" baseline="0">
                <a:solidFill>
                  <a:srgbClr val="4471C4"/>
                </a:solidFill>
                <a:latin typeface="gMRr81OZ+MicrosoftYaHei"/>
              </a:rPr>
              <a:t>i</a:t>
            </a:r>
            <a:r>
              <a:rPr lang="en-US" sz="1056" b="0" i="0" spc="-6" baseline="0">
                <a:solidFill>
                  <a:srgbClr val="4471C4"/>
                </a:solidFill>
                <a:latin typeface="gMRr81OZ+MicrosoftYaHei"/>
              </a:rPr>
              <a:t>a</a:t>
            </a:r>
            <a:r>
              <a:rPr lang="en-US" sz="1056" b="0" i="0" spc="-7" baseline="0">
                <a:solidFill>
                  <a:srgbClr val="4471C4"/>
                </a:solidFill>
                <a:latin typeface="gMRr81OZ+MicrosoftYaHei"/>
              </a:rPr>
              <a:t>n</a:t>
            </a:r>
            <a:r>
              <a:rPr lang="en-US" sz="1056" b="0" i="0" spc="-5" baseline="0">
                <a:solidFill>
                  <a:srgbClr val="4471C4"/>
                </a:solidFill>
                <a:latin typeface="gMRr81OZ+MicrosoftYaHei"/>
              </a:rPr>
              <a:t>c</a:t>
            </a:r>
            <a:r>
              <a:rPr lang="en-US" sz="1056" b="0" i="0" spc="-6" baseline="0">
                <a:solidFill>
                  <a:srgbClr val="4471C4"/>
                </a:solidFill>
                <a:latin typeface="gMRr81OZ+MicrosoftYaHei"/>
              </a:rPr>
              <a:t>e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5627370" y="1684020"/>
            <a:ext cx="51054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b</a:t>
            </a:r>
            <a:r>
              <a:rPr lang="en-US" sz="1056" b="0" i="0" spc="-10" baseline="0">
                <a:solidFill>
                  <a:srgbClr val="4471C4"/>
                </a:solidFill>
                <a:latin typeface="gMRr81OZ+MicrosoftYaHei"/>
              </a:rPr>
              <a:t>i</a:t>
            </a: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as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1101070" y="6466815"/>
            <a:ext cx="41529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14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55700"/>
            <a:ext cx="7289800" cy="1143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00" y="2578100"/>
            <a:ext cx="3759200" cy="1981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0" y="4762500"/>
            <a:ext cx="4292600" cy="1676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000" y="2667000"/>
            <a:ext cx="2768600" cy="1943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1400" y="2616200"/>
            <a:ext cx="1384300" cy="1282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1600" y="4864100"/>
            <a:ext cx="1447800" cy="1193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4864100"/>
            <a:ext cx="1435100" cy="1193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800" y="1181100"/>
            <a:ext cx="1264920" cy="11290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48700" y="4038600"/>
            <a:ext cx="2247900" cy="2667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29800" y="4622800"/>
            <a:ext cx="368300" cy="14097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17200" y="4622800"/>
            <a:ext cx="368300" cy="14097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36200" y="3124200"/>
            <a:ext cx="1536700" cy="203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74750" y="1455420"/>
            <a:ext cx="292100" cy="5702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2370" y="1463040"/>
            <a:ext cx="275590" cy="5549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15600" y="6096000"/>
            <a:ext cx="596900" cy="2032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15500" y="6096000"/>
            <a:ext cx="584200" cy="2032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1770" y="1701800"/>
            <a:ext cx="440690" cy="762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26640" y="1590040"/>
            <a:ext cx="147320" cy="14605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18180" y="1590040"/>
            <a:ext cx="147320" cy="14605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78760" y="1590040"/>
            <a:ext cx="146050" cy="1460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2160" y="1662430"/>
            <a:ext cx="144780" cy="1447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18210" y="1701800"/>
            <a:ext cx="265430" cy="76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622550" y="1828800"/>
            <a:ext cx="138430" cy="13843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91230" y="1828800"/>
            <a:ext cx="137160" cy="13843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31400" y="4330700"/>
            <a:ext cx="215900" cy="762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15030" y="1625600"/>
            <a:ext cx="201930" cy="762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81530" y="1625600"/>
            <a:ext cx="201930" cy="762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523490" y="1625600"/>
            <a:ext cx="201930" cy="762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973070" y="1625600"/>
            <a:ext cx="201930" cy="762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932940" y="1906270"/>
            <a:ext cx="116840" cy="11811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932940" y="1457960"/>
            <a:ext cx="116840" cy="11811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932940" y="1757680"/>
            <a:ext cx="116840" cy="11684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473960" y="1747520"/>
            <a:ext cx="139700" cy="838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42640" y="1747520"/>
            <a:ext cx="139700" cy="8382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57300" y="1271270"/>
            <a:ext cx="43180" cy="13208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77010" y="1271270"/>
            <a:ext cx="43180" cy="13208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93470" y="1318260"/>
            <a:ext cx="77470" cy="6223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308100" y="1316990"/>
            <a:ext cx="63500" cy="6350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16050" y="1316990"/>
            <a:ext cx="49530" cy="6350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176020" y="1342390"/>
            <a:ext cx="46990" cy="5715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389380" y="1273810"/>
            <a:ext cx="7620" cy="139700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584200" y="467586"/>
            <a:ext cx="459486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spc="-240" baseline="0">
                <a:solidFill>
                  <a:srgbClr val="000000"/>
                </a:solidFill>
                <a:latin typeface="acdpDO9N+Calibri"/>
              </a:rPr>
              <a:t>T</a:t>
            </a:r>
            <a:r>
              <a:rPr lang="en-US" sz="3602" b="0" i="0" spc="-7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aini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n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g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o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ce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s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s</a:t>
            </a:r>
            <a:r>
              <a:rPr lang="en-US" sz="3602" b="0" i="0" spc="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of P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1214120" y="1651000"/>
            <a:ext cx="44831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09"/>
              </a:lnSpc>
              <a:spcBef>
                <a:spcPct val="0"/>
              </a:spcBef>
              <a:defRPr/>
            </a:pP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996" b="0" i="0" spc="-3" baseline="0">
                <a:solidFill>
                  <a:srgbClr val="000000"/>
                </a:solidFill>
                <a:latin typeface="gMRr81OZ+MicrosoftYaHei"/>
              </a:rPr>
              <a:t>l</a:t>
            </a: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d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1506220" y="1584960"/>
            <a:ext cx="605790" cy="1168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920"/>
              </a:lnSpc>
              <a:spcBef>
                <a:spcPct val="0"/>
              </a:spcBef>
              <a:defRPr/>
            </a:pPr>
            <a:r>
              <a:rPr lang="en-US" sz="696" b="0" i="0" baseline="0">
                <a:solidFill>
                  <a:srgbClr val="000000"/>
                </a:solidFill>
                <a:latin typeface="gMRr81OZ+MicrosoftYaHei"/>
              </a:rPr>
              <a:t>Soft</a:t>
            </a:r>
            <a:r>
              <a:rPr lang="en-US" sz="696" b="0" i="0" spc="10" baseline="0">
                <a:solidFill>
                  <a:srgbClr val="000000"/>
                </a:solidFill>
                <a:latin typeface="gMRr81OZ+MicrosoftYaHei"/>
              </a:rPr>
              <a:t>M</a:t>
            </a:r>
            <a:r>
              <a:rPr lang="en-US" sz="696" b="0" i="0" baseline="0">
                <a:solidFill>
                  <a:srgbClr val="000000"/>
                </a:solidFill>
                <a:latin typeface="gMRr81OZ+MicrosoftYaHei"/>
              </a:rPr>
              <a:t>ax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3708400" y="1443990"/>
            <a:ext cx="44069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79"/>
              </a:lnSpc>
              <a:spcBef>
                <a:spcPct val="0"/>
              </a:spcBef>
              <a:defRPr/>
            </a:pPr>
            <a:r>
              <a:rPr lang="en-US" sz="1802" b="0" i="0" baseline="0">
                <a:solidFill>
                  <a:srgbClr val="919191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4718050" y="1247140"/>
            <a:ext cx="113284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8" b="0" i="0" spc="-10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PO-</a:t>
            </a:r>
            <a:r>
              <a:rPr lang="en-US" sz="1598" b="0" i="0" spc="10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lip</a:t>
            </a:r>
            <a:endParaRPr lang="en-US" sz="1100"/>
          </a:p>
        </p:txBody>
      </p:sp>
      <p:graphicFrame>
        <p:nvGraphicFramePr>
          <p:cNvPr id="49" name="Table 49"/>
          <p:cNvGraphicFramePr>
            <a:graphicFrameLocks noGrp="1"/>
          </p:cNvGraphicFramePr>
          <p:nvPr/>
        </p:nvGraphicFramePr>
        <p:xfrm>
          <a:off x="1932940" y="1607820"/>
          <a:ext cx="208280" cy="1397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9200"/>
                        </a:lnSpc>
                        <a:defRPr/>
                      </a:pPr>
                      <a:endParaRPr lang="en-US" sz="1100"/>
                    </a:p>
                  </a:txBody>
                  <a:tcPr>
                    <a:lnL w="19050" cap="flat" cmpd="sng" algn="ctr">
                      <a:solidFill>
                        <a:srgbClr val="6F2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F2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F2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F2F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TextBox 50"/>
          <p:cNvSpPr txBox="1"/>
          <p:nvPr/>
        </p:nvSpPr>
        <p:spPr>
          <a:xfrm>
            <a:off x="1267460" y="2080260"/>
            <a:ext cx="880110" cy="1676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9"/>
              </a:lnSpc>
              <a:spcBef>
                <a:spcPct val="0"/>
              </a:spcBef>
              <a:defRPr/>
            </a:pPr>
            <a:r>
              <a:rPr lang="en-US" sz="996" b="0" i="0" spc="7" baseline="0">
                <a:solidFill>
                  <a:srgbClr val="515151"/>
                </a:solidFill>
                <a:latin typeface="YqDN0Fhv+MicrosoftYaHei"/>
              </a:rPr>
              <a:t>o</a:t>
            </a:r>
            <a:r>
              <a:rPr lang="en-US" sz="996" b="0" i="0" spc="3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996" b="0" i="0" spc="7" baseline="0">
                <a:solidFill>
                  <a:srgbClr val="515151"/>
                </a:solidFill>
                <a:latin typeface="YqDN0Fhv+MicrosoftYaHei"/>
              </a:rPr>
              <a:t>d</a:t>
            </a:r>
            <a:r>
              <a:rPr lang="en-US" sz="996" b="0" i="0" spc="3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996" b="0" i="0" spc="7" baseline="0">
                <a:solidFill>
                  <a:srgbClr val="515151"/>
                </a:solidFill>
                <a:latin typeface="YqDN0Fhv+MicrosoftYaHei"/>
              </a:rPr>
              <a:t>po</a:t>
            </a:r>
            <a:r>
              <a:rPr lang="en-US" sz="996" b="0" i="0" spc="3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996" b="0" i="0" spc="13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996" b="0" i="0" spc="5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996" b="0" i="0" spc="6" baseline="0">
                <a:solidFill>
                  <a:srgbClr val="515151"/>
                </a:solidFill>
                <a:latin typeface="YqDN0Fhv+MicrosoftYaHei"/>
              </a:rPr>
              <a:t>y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4720590" y="3133090"/>
            <a:ext cx="36322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52" name="TextBox 52"/>
          <p:cNvSpPr txBox="1"/>
          <p:nvPr/>
        </p:nvSpPr>
        <p:spPr>
          <a:xfrm>
            <a:off x="5988050" y="3221990"/>
            <a:ext cx="36703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0"/>
              </a:lnSpc>
              <a:spcBef>
                <a:spcPct val="0"/>
              </a:spcBef>
              <a:defRPr/>
            </a:pPr>
            <a:r>
              <a:rPr lang="en-US" sz="1103" b="0" i="0" spc="-9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53" name="TextBox 53"/>
          <p:cNvSpPr txBox="1"/>
          <p:nvPr/>
        </p:nvSpPr>
        <p:spPr>
          <a:xfrm>
            <a:off x="6804660" y="3147060"/>
            <a:ext cx="36195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89"/>
              </a:lnSpc>
              <a:spcBef>
                <a:spcPct val="0"/>
              </a:spcBef>
              <a:defRPr/>
            </a:pPr>
            <a:r>
              <a:rPr lang="en-US" sz="1056" b="0" i="0" spc="-9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54" name="TextBox 54"/>
          <p:cNvSpPr txBox="1"/>
          <p:nvPr/>
        </p:nvSpPr>
        <p:spPr>
          <a:xfrm>
            <a:off x="8070850" y="3221990"/>
            <a:ext cx="36703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0"/>
              </a:lnSpc>
              <a:spcBef>
                <a:spcPct val="0"/>
              </a:spcBef>
              <a:defRPr/>
            </a:pPr>
            <a:r>
              <a:rPr lang="en-US" sz="1103" b="0" i="0" spc="-9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55" name="TextBox 55"/>
          <p:cNvSpPr txBox="1"/>
          <p:nvPr/>
        </p:nvSpPr>
        <p:spPr>
          <a:xfrm>
            <a:off x="9818370" y="3168650"/>
            <a:ext cx="36322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56" name="TextBox 56"/>
          <p:cNvSpPr txBox="1"/>
          <p:nvPr/>
        </p:nvSpPr>
        <p:spPr>
          <a:xfrm>
            <a:off x="1196340" y="3487420"/>
            <a:ext cx="41910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57" name="TextBox 57"/>
          <p:cNvSpPr txBox="1"/>
          <p:nvPr/>
        </p:nvSpPr>
        <p:spPr>
          <a:xfrm>
            <a:off x="1743710" y="3487420"/>
            <a:ext cx="41783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spc="-13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58" name="TextBox 58"/>
          <p:cNvSpPr txBox="1"/>
          <p:nvPr/>
        </p:nvSpPr>
        <p:spPr>
          <a:xfrm>
            <a:off x="2329180" y="3487420"/>
            <a:ext cx="41910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59" name="TextBox 59"/>
          <p:cNvSpPr txBox="1"/>
          <p:nvPr/>
        </p:nvSpPr>
        <p:spPr>
          <a:xfrm>
            <a:off x="2891790" y="3487420"/>
            <a:ext cx="41910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60" name="TextBox 60"/>
          <p:cNvSpPr txBox="1"/>
          <p:nvPr/>
        </p:nvSpPr>
        <p:spPr>
          <a:xfrm>
            <a:off x="3462020" y="3487420"/>
            <a:ext cx="41910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61" name="TextBox 61"/>
          <p:cNvSpPr txBox="1"/>
          <p:nvPr/>
        </p:nvSpPr>
        <p:spPr>
          <a:xfrm>
            <a:off x="4677410" y="3674110"/>
            <a:ext cx="431800" cy="1016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800"/>
              </a:lnSpc>
              <a:spcBef>
                <a:spcPct val="0"/>
              </a:spcBef>
              <a:defRPr/>
            </a:pPr>
            <a:r>
              <a:rPr lang="en-US" sz="600" b="0" i="0" spc="8" baseline="0">
                <a:solidFill>
                  <a:srgbClr val="000000"/>
                </a:solidFill>
                <a:latin typeface="gMRr81OZ+MicrosoftYaHei"/>
              </a:rPr>
              <a:t>s</a:t>
            </a:r>
            <a:r>
              <a:rPr lang="en-US" sz="600" b="0" i="0" spc="7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600" b="0" i="0" spc="10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600" b="0" i="0" spc="7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600" b="0" i="0" spc="10" baseline="0">
                <a:solidFill>
                  <a:srgbClr val="000000"/>
                </a:solidFill>
                <a:latin typeface="gMRr81OZ+MicrosoftYaHei"/>
              </a:rPr>
              <a:t>e</a:t>
            </a:r>
            <a:endParaRPr lang="en-US" sz="1100"/>
          </a:p>
        </p:txBody>
      </p:sp>
      <p:sp>
        <p:nvSpPr>
          <p:cNvPr id="62" name="TextBox 62"/>
          <p:cNvSpPr txBox="1"/>
          <p:nvPr/>
        </p:nvSpPr>
        <p:spPr>
          <a:xfrm>
            <a:off x="5121910" y="5321300"/>
            <a:ext cx="36322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8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63" name="TextBox 63"/>
          <p:cNvSpPr txBox="1"/>
          <p:nvPr/>
        </p:nvSpPr>
        <p:spPr>
          <a:xfrm>
            <a:off x="5802630" y="4088130"/>
            <a:ext cx="90678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spc="10" baseline="0">
                <a:solidFill>
                  <a:srgbClr val="515151"/>
                </a:solidFill>
                <a:latin typeface="YqDN0Fhv+MicrosoftYaHei"/>
              </a:rPr>
              <a:t>b</a:t>
            </a:r>
            <a:r>
              <a:rPr lang="en-US" sz="1056" b="0" i="0" baseline="0">
                <a:solidFill>
                  <a:srgbClr val="515151"/>
                </a:solidFill>
                <a:latin typeface="YqDN0Fhv+MicrosoftYaHei"/>
              </a:rPr>
              <a:t>ac</a:t>
            </a:r>
            <a:r>
              <a:rPr lang="en-US" sz="1056" b="0" i="0" spc="-10" baseline="0">
                <a:solidFill>
                  <a:srgbClr val="515151"/>
                </a:solidFill>
                <a:latin typeface="YqDN0Fhv+MicrosoftYaHei"/>
              </a:rPr>
              <a:t>k</a:t>
            </a:r>
            <a:r>
              <a:rPr lang="en-US" sz="1056" b="0" i="0" baseline="0">
                <a:solidFill>
                  <a:srgbClr val="515151"/>
                </a:solidFill>
                <a:latin typeface="YqDN0Fhv+MicrosoftYaHei"/>
              </a:rPr>
              <a:t>ward</a:t>
            </a:r>
            <a:endParaRPr lang="en-US" sz="1100"/>
          </a:p>
        </p:txBody>
      </p:sp>
      <p:sp>
        <p:nvSpPr>
          <p:cNvPr id="64" name="TextBox 64"/>
          <p:cNvSpPr txBox="1"/>
          <p:nvPr/>
        </p:nvSpPr>
        <p:spPr>
          <a:xfrm>
            <a:off x="6771640" y="3641090"/>
            <a:ext cx="410210" cy="1003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790"/>
              </a:lnSpc>
              <a:spcBef>
                <a:spcPct val="0"/>
              </a:spcBef>
              <a:defRPr/>
            </a:pPr>
            <a:r>
              <a:rPr lang="en-US" sz="600" b="0" i="0" baseline="0">
                <a:solidFill>
                  <a:srgbClr val="000000"/>
                </a:solidFill>
                <a:latin typeface="gMRr81OZ+MicrosoftYaHei"/>
              </a:rPr>
              <a:t>next</a:t>
            </a:r>
            <a:endParaRPr lang="en-US" sz="1100"/>
          </a:p>
        </p:txBody>
      </p:sp>
      <p:sp>
        <p:nvSpPr>
          <p:cNvPr id="65" name="TextBox 65"/>
          <p:cNvSpPr txBox="1"/>
          <p:nvPr/>
        </p:nvSpPr>
        <p:spPr>
          <a:xfrm>
            <a:off x="9740900" y="3713480"/>
            <a:ext cx="505460" cy="1003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790"/>
              </a:lnSpc>
              <a:spcBef>
                <a:spcPct val="0"/>
              </a:spcBef>
              <a:defRPr/>
            </a:pPr>
            <a:r>
              <a:rPr lang="en-US" sz="600" b="0" i="0" baseline="0">
                <a:solidFill>
                  <a:srgbClr val="000000"/>
                </a:solidFill>
                <a:latin typeface="gMRr81OZ+MicrosoftYaHei"/>
              </a:rPr>
              <a:t>re</a:t>
            </a:r>
            <a:r>
              <a:rPr lang="en-US" sz="600" b="0" i="0" spc="-10" baseline="0">
                <a:solidFill>
                  <a:srgbClr val="000000"/>
                </a:solidFill>
                <a:latin typeface="gMRr81OZ+MicrosoftYaHei"/>
              </a:rPr>
              <a:t>w</a:t>
            </a:r>
            <a:r>
              <a:rPr lang="en-US" sz="600" b="0" i="0" baseline="0">
                <a:solidFill>
                  <a:srgbClr val="000000"/>
                </a:solidFill>
                <a:latin typeface="gMRr81OZ+MicrosoftYaHei"/>
              </a:rPr>
              <a:t>ard</a:t>
            </a:r>
            <a:endParaRPr lang="en-US" sz="1100"/>
          </a:p>
        </p:txBody>
      </p:sp>
      <p:sp>
        <p:nvSpPr>
          <p:cNvPr id="66" name="TextBox 66"/>
          <p:cNvSpPr txBox="1"/>
          <p:nvPr/>
        </p:nvSpPr>
        <p:spPr>
          <a:xfrm>
            <a:off x="10737850" y="5227320"/>
            <a:ext cx="35687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09"/>
              </a:lnSpc>
              <a:spcBef>
                <a:spcPct val="0"/>
              </a:spcBef>
              <a:defRPr/>
            </a:pPr>
            <a:r>
              <a:rPr lang="en-US" sz="996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67" name="TextBox 67"/>
          <p:cNvSpPr txBox="1"/>
          <p:nvPr/>
        </p:nvSpPr>
        <p:spPr>
          <a:xfrm>
            <a:off x="6761480" y="3732530"/>
            <a:ext cx="431800" cy="1003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790"/>
              </a:lnSpc>
              <a:spcBef>
                <a:spcPct val="0"/>
              </a:spcBef>
              <a:defRPr/>
            </a:pPr>
            <a:r>
              <a:rPr lang="en-US" sz="600" b="0" i="0" baseline="0">
                <a:solidFill>
                  <a:srgbClr val="000000"/>
                </a:solidFill>
                <a:latin typeface="gMRr81OZ+MicrosoftYaHei"/>
              </a:rPr>
              <a:t>st</a:t>
            </a:r>
            <a:r>
              <a:rPr lang="en-US" sz="600" b="0" i="0" spc="10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600" b="0" i="0" baseline="0">
                <a:solidFill>
                  <a:srgbClr val="000000"/>
                </a:solidFill>
                <a:latin typeface="gMRr81OZ+MicrosoftYaHei"/>
              </a:rPr>
              <a:t>te</a:t>
            </a:r>
            <a:endParaRPr lang="en-US" sz="1100"/>
          </a:p>
        </p:txBody>
      </p:sp>
      <p:sp>
        <p:nvSpPr>
          <p:cNvPr id="68" name="TextBox 68"/>
          <p:cNvSpPr txBox="1"/>
          <p:nvPr/>
        </p:nvSpPr>
        <p:spPr>
          <a:xfrm>
            <a:off x="1106170" y="4304030"/>
            <a:ext cx="54737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0"/>
              </a:lnSpc>
              <a:spcBef>
                <a:spcPct val="0"/>
              </a:spcBef>
              <a:defRPr/>
            </a:pPr>
            <a:r>
              <a:rPr lang="en-US" sz="996" b="0" i="0" spc="-10" baseline="0">
                <a:solidFill>
                  <a:srgbClr val="000000"/>
                </a:solidFill>
                <a:latin typeface="gMRr81OZ+MicrosoftYaHei"/>
              </a:rPr>
              <a:t>s</a:t>
            </a: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tate</a:t>
            </a:r>
            <a:endParaRPr lang="en-US" sz="1100"/>
          </a:p>
        </p:txBody>
      </p:sp>
      <p:sp>
        <p:nvSpPr>
          <p:cNvPr id="69" name="TextBox 69"/>
          <p:cNvSpPr txBox="1"/>
          <p:nvPr/>
        </p:nvSpPr>
        <p:spPr>
          <a:xfrm>
            <a:off x="1711960" y="4231640"/>
            <a:ext cx="448310" cy="1676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9"/>
              </a:lnSpc>
              <a:spcBef>
                <a:spcPct val="0"/>
              </a:spcBef>
              <a:defRPr/>
            </a:pP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996" b="0" i="0" spc="-3" baseline="0">
                <a:solidFill>
                  <a:srgbClr val="000000"/>
                </a:solidFill>
                <a:latin typeface="gMRr81OZ+MicrosoftYaHei"/>
              </a:rPr>
              <a:t>l</a:t>
            </a: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d</a:t>
            </a:r>
            <a:endParaRPr lang="en-US" sz="1100"/>
          </a:p>
        </p:txBody>
      </p:sp>
      <p:sp>
        <p:nvSpPr>
          <p:cNvPr id="70" name="TextBox 70"/>
          <p:cNvSpPr txBox="1"/>
          <p:nvPr/>
        </p:nvSpPr>
        <p:spPr>
          <a:xfrm>
            <a:off x="2197100" y="4304030"/>
            <a:ext cx="62738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0"/>
              </a:lnSpc>
              <a:spcBef>
                <a:spcPct val="0"/>
              </a:spcBef>
              <a:defRPr/>
            </a:pP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ac</a:t>
            </a:r>
            <a:r>
              <a:rPr lang="en-US" sz="996" b="0" i="0" spc="10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ion</a:t>
            </a:r>
            <a:endParaRPr lang="en-US" sz="1100"/>
          </a:p>
        </p:txBody>
      </p:sp>
      <p:sp>
        <p:nvSpPr>
          <p:cNvPr id="71" name="TextBox 71"/>
          <p:cNvSpPr txBox="1"/>
          <p:nvPr/>
        </p:nvSpPr>
        <p:spPr>
          <a:xfrm>
            <a:off x="2744470" y="4307840"/>
            <a:ext cx="67437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0"/>
              </a:lnSpc>
              <a:spcBef>
                <a:spcPct val="0"/>
              </a:spcBef>
              <a:defRPr/>
            </a:pP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re</a:t>
            </a:r>
            <a:r>
              <a:rPr lang="en-US" sz="996" b="0" i="0" spc="10" baseline="0">
                <a:solidFill>
                  <a:srgbClr val="000000"/>
                </a:solidFill>
                <a:latin typeface="gMRr81OZ+MicrosoftYaHei"/>
              </a:rPr>
              <a:t>w</a:t>
            </a: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ard</a:t>
            </a:r>
            <a:endParaRPr lang="en-US" sz="1100"/>
          </a:p>
        </p:txBody>
      </p:sp>
      <p:sp>
        <p:nvSpPr>
          <p:cNvPr id="72" name="TextBox 72"/>
          <p:cNvSpPr txBox="1"/>
          <p:nvPr/>
        </p:nvSpPr>
        <p:spPr>
          <a:xfrm>
            <a:off x="3388360" y="4231640"/>
            <a:ext cx="514350" cy="1676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9"/>
              </a:lnSpc>
              <a:spcBef>
                <a:spcPct val="0"/>
              </a:spcBef>
              <a:defRPr/>
            </a:pP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ne</a:t>
            </a:r>
            <a:r>
              <a:rPr lang="en-US" sz="996" b="0" i="0" spc="-5" baseline="0">
                <a:solidFill>
                  <a:srgbClr val="000000"/>
                </a:solidFill>
                <a:latin typeface="gMRr81OZ+MicrosoftYaHei"/>
              </a:rPr>
              <a:t>x</a:t>
            </a:r>
            <a:r>
              <a:rPr lang="en-US" sz="996" b="0" i="0" spc="-4" baseline="0">
                <a:solidFill>
                  <a:srgbClr val="000000"/>
                </a:solidFill>
                <a:latin typeface="gMRr81OZ+MicrosoftYaHei"/>
              </a:rPr>
              <a:t>t</a:t>
            </a:r>
            <a:endParaRPr lang="en-US" sz="1100"/>
          </a:p>
        </p:txBody>
      </p:sp>
      <p:sp>
        <p:nvSpPr>
          <p:cNvPr id="73" name="TextBox 73"/>
          <p:cNvSpPr txBox="1"/>
          <p:nvPr/>
        </p:nvSpPr>
        <p:spPr>
          <a:xfrm>
            <a:off x="4725670" y="5322570"/>
            <a:ext cx="36322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89"/>
              </a:lnSpc>
              <a:spcBef>
                <a:spcPct val="0"/>
              </a:spcBef>
              <a:defRPr/>
            </a:pPr>
            <a:r>
              <a:rPr lang="en-US" sz="1058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74" name="TextBox 74"/>
          <p:cNvSpPr txBox="1"/>
          <p:nvPr/>
        </p:nvSpPr>
        <p:spPr>
          <a:xfrm>
            <a:off x="9952990" y="5227320"/>
            <a:ext cx="35687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09"/>
              </a:lnSpc>
              <a:spcBef>
                <a:spcPct val="0"/>
              </a:spcBef>
              <a:defRPr/>
            </a:pPr>
            <a:r>
              <a:rPr lang="en-US" sz="996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75" name="TextBox 75"/>
          <p:cNvSpPr txBox="1"/>
          <p:nvPr/>
        </p:nvSpPr>
        <p:spPr>
          <a:xfrm>
            <a:off x="1633220" y="4384040"/>
            <a:ext cx="603250" cy="1676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9"/>
              </a:lnSpc>
              <a:spcBef>
                <a:spcPct val="0"/>
              </a:spcBef>
              <a:defRPr/>
            </a:pPr>
            <a:r>
              <a:rPr lang="en-US" sz="996" b="0" i="0" spc="6" baseline="0">
                <a:solidFill>
                  <a:srgbClr val="000000"/>
                </a:solidFill>
                <a:latin typeface="gMRr81OZ+MicrosoftYaHei"/>
              </a:rPr>
              <a:t>p</a:t>
            </a:r>
            <a:r>
              <a:rPr lang="en-US" sz="996" b="0" i="0" spc="4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996" b="0" i="0" spc="6" baseline="0">
                <a:solidFill>
                  <a:srgbClr val="000000"/>
                </a:solidFill>
                <a:latin typeface="gMRr81OZ+MicrosoftYaHei"/>
              </a:rPr>
              <a:t>ob</a:t>
            </a:r>
            <a:r>
              <a:rPr lang="en-US" sz="996" b="0" i="0" spc="5" baseline="0">
                <a:solidFill>
                  <a:srgbClr val="000000"/>
                </a:solidFill>
                <a:latin typeface="gMRr81OZ+MicrosoftYaHei"/>
              </a:rPr>
              <a:t>s</a:t>
            </a:r>
            <a:endParaRPr lang="en-US" sz="1100"/>
          </a:p>
        </p:txBody>
      </p:sp>
      <p:sp>
        <p:nvSpPr>
          <p:cNvPr id="76" name="TextBox 76"/>
          <p:cNvSpPr txBox="1"/>
          <p:nvPr/>
        </p:nvSpPr>
        <p:spPr>
          <a:xfrm>
            <a:off x="3371850" y="4384040"/>
            <a:ext cx="547370" cy="1676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9"/>
              </a:lnSpc>
              <a:spcBef>
                <a:spcPct val="0"/>
              </a:spcBef>
              <a:defRPr/>
            </a:pP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state</a:t>
            </a:r>
            <a:endParaRPr lang="en-US" sz="1100"/>
          </a:p>
        </p:txBody>
      </p:sp>
      <p:sp>
        <p:nvSpPr>
          <p:cNvPr id="77" name="TextBox 77"/>
          <p:cNvSpPr txBox="1"/>
          <p:nvPr/>
        </p:nvSpPr>
        <p:spPr>
          <a:xfrm>
            <a:off x="5718810" y="5300980"/>
            <a:ext cx="50292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0"/>
              </a:lnSpc>
              <a:spcBef>
                <a:spcPct val="0"/>
              </a:spcBef>
              <a:defRPr/>
            </a:pP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ne</a:t>
            </a:r>
            <a:r>
              <a:rPr lang="en-US" sz="996" b="0" i="0" spc="-8" baseline="0">
                <a:solidFill>
                  <a:srgbClr val="000000"/>
                </a:solidFill>
                <a:latin typeface="gMRr81OZ+MicrosoftYaHei"/>
              </a:rPr>
              <a:t>w</a:t>
            </a:r>
            <a:endParaRPr lang="en-US" sz="1100"/>
          </a:p>
        </p:txBody>
      </p:sp>
      <p:sp>
        <p:nvSpPr>
          <p:cNvPr id="78" name="TextBox 78"/>
          <p:cNvSpPr txBox="1"/>
          <p:nvPr/>
        </p:nvSpPr>
        <p:spPr>
          <a:xfrm>
            <a:off x="6031230" y="5236210"/>
            <a:ext cx="604520" cy="1168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919"/>
              </a:lnSpc>
              <a:spcBef>
                <a:spcPct val="0"/>
              </a:spcBef>
              <a:defRPr/>
            </a:pPr>
            <a:r>
              <a:rPr lang="en-US" sz="696" b="0" i="0" spc="-10" baseline="0">
                <a:solidFill>
                  <a:srgbClr val="000000"/>
                </a:solidFill>
                <a:latin typeface="gMRr81OZ+MicrosoftYaHei"/>
              </a:rPr>
              <a:t>S</a:t>
            </a:r>
            <a:r>
              <a:rPr lang="en-US" sz="696" b="0" i="0" baseline="0">
                <a:solidFill>
                  <a:srgbClr val="000000"/>
                </a:solidFill>
                <a:latin typeface="gMRr81OZ+MicrosoftYaHei"/>
              </a:rPr>
              <a:t>oftMax</a:t>
            </a:r>
            <a:endParaRPr lang="en-US" sz="1100"/>
          </a:p>
        </p:txBody>
      </p:sp>
      <p:sp>
        <p:nvSpPr>
          <p:cNvPr id="79" name="TextBox 79"/>
          <p:cNvSpPr txBox="1"/>
          <p:nvPr/>
        </p:nvSpPr>
        <p:spPr>
          <a:xfrm>
            <a:off x="1186180" y="5400040"/>
            <a:ext cx="50292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0"/>
              </a:lnSpc>
              <a:spcBef>
                <a:spcPct val="0"/>
              </a:spcBef>
              <a:defRPr/>
            </a:pP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n</a:t>
            </a:r>
            <a:r>
              <a:rPr lang="en-US" sz="996" b="0" i="0" spc="-16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996" b="0" i="0" spc="-8" baseline="0">
                <a:solidFill>
                  <a:srgbClr val="000000"/>
                </a:solidFill>
                <a:latin typeface="gMRr81OZ+MicrosoftYaHei"/>
              </a:rPr>
              <a:t>w</a:t>
            </a:r>
            <a:endParaRPr lang="en-US" sz="1100"/>
          </a:p>
        </p:txBody>
      </p:sp>
      <p:sp>
        <p:nvSpPr>
          <p:cNvPr id="80" name="TextBox 80"/>
          <p:cNvSpPr txBox="1"/>
          <p:nvPr/>
        </p:nvSpPr>
        <p:spPr>
          <a:xfrm>
            <a:off x="1498600" y="5334000"/>
            <a:ext cx="604520" cy="1168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919"/>
              </a:lnSpc>
              <a:spcBef>
                <a:spcPct val="0"/>
              </a:spcBef>
              <a:defRPr/>
            </a:pPr>
            <a:r>
              <a:rPr lang="en-US" sz="696" b="0" i="0" spc="-10" baseline="0">
                <a:solidFill>
                  <a:srgbClr val="000000"/>
                </a:solidFill>
                <a:latin typeface="gMRr81OZ+MicrosoftYaHei"/>
              </a:rPr>
              <a:t>S</a:t>
            </a:r>
            <a:r>
              <a:rPr lang="en-US" sz="696" b="0" i="0" baseline="0">
                <a:solidFill>
                  <a:srgbClr val="000000"/>
                </a:solidFill>
                <a:latin typeface="gMRr81OZ+MicrosoftYaHei"/>
              </a:rPr>
              <a:t>oftMax</a:t>
            </a:r>
            <a:endParaRPr lang="en-US" sz="1100"/>
          </a:p>
        </p:txBody>
      </p:sp>
      <p:sp>
        <p:nvSpPr>
          <p:cNvPr id="81" name="TextBox 81"/>
          <p:cNvSpPr txBox="1"/>
          <p:nvPr/>
        </p:nvSpPr>
        <p:spPr>
          <a:xfrm>
            <a:off x="1013460" y="5829300"/>
            <a:ext cx="1402080" cy="1676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9"/>
              </a:lnSpc>
              <a:spcBef>
                <a:spcPct val="0"/>
              </a:spcBef>
              <a:defRPr/>
            </a:pPr>
            <a:r>
              <a:rPr lang="en-US" sz="996" b="0" i="0" spc="6" baseline="0">
                <a:solidFill>
                  <a:srgbClr val="515151"/>
                </a:solidFill>
                <a:latin typeface="YqDN0Fhv+MicrosoftYaHei"/>
              </a:rPr>
              <a:t>ne</a:t>
            </a:r>
            <a:r>
              <a:rPr lang="en-US" sz="996" b="0" i="0" spc="8" baseline="0">
                <a:solidFill>
                  <a:srgbClr val="515151"/>
                </a:solidFill>
                <a:latin typeface="YqDN0Fhv+MicrosoftYaHei"/>
              </a:rPr>
              <a:t>w</a:t>
            </a:r>
            <a:r>
              <a:rPr lang="en-US" sz="996" b="0" i="0" spc="13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996" b="0" i="0" spc="-3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996" b="0" i="0" spc="7" baseline="0">
                <a:solidFill>
                  <a:srgbClr val="515151"/>
                </a:solidFill>
                <a:latin typeface="YqDN0Fhv+MicrosoftYaHei"/>
              </a:rPr>
              <a:t>o</a:t>
            </a:r>
            <a:r>
              <a:rPr lang="en-US" sz="996" b="0" i="0" spc="3" baseline="0">
                <a:solidFill>
                  <a:srgbClr val="515151"/>
                </a:solidFill>
                <a:latin typeface="YqDN0Fhv+MicrosoftYaHei"/>
              </a:rPr>
              <a:t>li</a:t>
            </a:r>
            <a:r>
              <a:rPr lang="en-US" sz="996" b="0" i="0" spc="5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996" b="0" i="0" spc="6" baseline="0">
                <a:solidFill>
                  <a:srgbClr val="515151"/>
                </a:solidFill>
                <a:latin typeface="YqDN0Fhv+MicrosoftYaHei"/>
              </a:rPr>
              <a:t>y</a:t>
            </a:r>
            <a:r>
              <a:rPr lang="en-US" sz="996" b="0" i="0" spc="3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996" b="0" i="0" spc="-6" baseline="0">
                <a:solidFill>
                  <a:srgbClr val="515151"/>
                </a:solidFill>
                <a:latin typeface="YqDN0Fhv+MicrosoftYaHei"/>
              </a:rPr>
              <a:t>(</a:t>
            </a:r>
            <a:r>
              <a:rPr lang="en-US" sz="996" b="0" i="0" spc="6" baseline="0">
                <a:solidFill>
                  <a:srgbClr val="515151"/>
                </a:solidFill>
                <a:latin typeface="YqDN0Fhv+MicrosoftYaHei"/>
              </a:rPr>
              <a:t>a</a:t>
            </a:r>
            <a:r>
              <a:rPr lang="en-US" sz="996" b="0" i="0" spc="5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996" b="0" i="0" spc="4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996" b="0" i="0" spc="6" baseline="0">
                <a:solidFill>
                  <a:srgbClr val="515151"/>
                </a:solidFill>
                <a:latin typeface="YqDN0Fhv+MicrosoftYaHei"/>
              </a:rPr>
              <a:t>o</a:t>
            </a:r>
            <a:r>
              <a:rPr lang="en-US" sz="996" b="0" i="0" spc="4" baseline="0">
                <a:solidFill>
                  <a:srgbClr val="515151"/>
                </a:solidFill>
                <a:latin typeface="YqDN0Fhv+MicrosoftYaHei"/>
              </a:rPr>
              <a:t>r)</a:t>
            </a:r>
            <a:endParaRPr lang="en-US" sz="1100"/>
          </a:p>
        </p:txBody>
      </p:sp>
      <p:sp>
        <p:nvSpPr>
          <p:cNvPr id="82" name="TextBox 82"/>
          <p:cNvSpPr txBox="1"/>
          <p:nvPr/>
        </p:nvSpPr>
        <p:spPr>
          <a:xfrm>
            <a:off x="3058160" y="5829300"/>
            <a:ext cx="1042670" cy="1676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9"/>
              </a:lnSpc>
              <a:spcBef>
                <a:spcPct val="0"/>
              </a:spcBef>
              <a:defRPr/>
            </a:pPr>
            <a:r>
              <a:rPr lang="en-US" sz="996" b="0" i="0" spc="-6" baseline="0">
                <a:solidFill>
                  <a:srgbClr val="515151"/>
                </a:solidFill>
                <a:latin typeface="YqDN0Fhv+MicrosoftYaHei"/>
              </a:rPr>
              <a:t>va</a:t>
            </a:r>
            <a:r>
              <a:rPr lang="en-US" sz="996" b="0" i="0" spc="7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996" b="0" i="0" spc="-6" baseline="0">
                <a:solidFill>
                  <a:srgbClr val="515151"/>
                </a:solidFill>
                <a:latin typeface="YqDN0Fhv+MicrosoftYaHei"/>
              </a:rPr>
              <a:t>ue</a:t>
            </a:r>
            <a:r>
              <a:rPr lang="en-US" sz="996" b="0" i="0" spc="7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996" b="0" i="0" spc="-4" baseline="0">
                <a:solidFill>
                  <a:srgbClr val="515151"/>
                </a:solidFill>
                <a:latin typeface="YqDN0Fhv+MicrosoftYaHei"/>
              </a:rPr>
              <a:t>(</a:t>
            </a:r>
            <a:r>
              <a:rPr lang="en-US" sz="996" b="0" i="0" spc="-5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996" b="0" i="0" spc="-4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996" b="0" i="0" spc="-3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996" b="0" i="0" spc="-4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996" b="0" i="0" spc="-3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996" b="0" i="0" spc="-5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996" b="0" i="0" spc="-4" baseline="0">
                <a:solidFill>
                  <a:srgbClr val="515151"/>
                </a:solidFill>
                <a:latin typeface="YqDN0Fhv+MicrosoftYaHei"/>
              </a:rPr>
              <a:t>)</a:t>
            </a:r>
            <a:endParaRPr lang="en-US" sz="1100"/>
          </a:p>
        </p:txBody>
      </p:sp>
      <p:sp>
        <p:nvSpPr>
          <p:cNvPr id="83" name="TextBox 83"/>
          <p:cNvSpPr txBox="1"/>
          <p:nvPr/>
        </p:nvSpPr>
        <p:spPr>
          <a:xfrm>
            <a:off x="4657090" y="5863590"/>
            <a:ext cx="478790" cy="1016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800"/>
              </a:lnSpc>
              <a:spcBef>
                <a:spcPct val="0"/>
              </a:spcBef>
              <a:defRPr/>
            </a:pPr>
            <a:r>
              <a:rPr lang="en-US" sz="600" b="0" i="0" spc="10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600" b="0" i="0" baseline="0">
                <a:solidFill>
                  <a:srgbClr val="000000"/>
                </a:solidFill>
                <a:latin typeface="gMRr81OZ+MicrosoftYaHei"/>
              </a:rPr>
              <a:t>ction</a:t>
            </a:r>
            <a:endParaRPr lang="en-US" sz="1100"/>
          </a:p>
        </p:txBody>
      </p:sp>
      <p:sp>
        <p:nvSpPr>
          <p:cNvPr id="84" name="TextBox 84"/>
          <p:cNvSpPr txBox="1"/>
          <p:nvPr/>
        </p:nvSpPr>
        <p:spPr>
          <a:xfrm>
            <a:off x="5077460" y="5863590"/>
            <a:ext cx="433070" cy="1003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790"/>
              </a:lnSpc>
              <a:spcBef>
                <a:spcPct val="0"/>
              </a:spcBef>
              <a:defRPr/>
            </a:pPr>
            <a:r>
              <a:rPr lang="en-US" sz="600" b="0" i="0" spc="8" baseline="0">
                <a:solidFill>
                  <a:srgbClr val="000000"/>
                </a:solidFill>
                <a:latin typeface="gMRr81OZ+MicrosoftYaHei"/>
              </a:rPr>
              <a:t>s</a:t>
            </a:r>
            <a:r>
              <a:rPr lang="en-US" sz="600" b="0" i="0" spc="7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600" b="0" i="0" spc="10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600" b="0" i="0" spc="7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600" b="0" i="0" spc="10" baseline="0">
                <a:solidFill>
                  <a:srgbClr val="000000"/>
                </a:solidFill>
                <a:latin typeface="gMRr81OZ+MicrosoftYaHei"/>
              </a:rPr>
              <a:t>e</a:t>
            </a:r>
            <a:endParaRPr lang="en-US" sz="1100"/>
          </a:p>
        </p:txBody>
      </p:sp>
      <p:sp>
        <p:nvSpPr>
          <p:cNvPr id="85" name="TextBox 85"/>
          <p:cNvSpPr txBox="1"/>
          <p:nvPr/>
        </p:nvSpPr>
        <p:spPr>
          <a:xfrm>
            <a:off x="5591810" y="5731510"/>
            <a:ext cx="140208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09"/>
              </a:lnSpc>
              <a:spcBef>
                <a:spcPct val="0"/>
              </a:spcBef>
              <a:defRPr/>
            </a:pPr>
            <a:r>
              <a:rPr lang="en-US" sz="996" b="0" i="0" spc="6" baseline="0">
                <a:solidFill>
                  <a:srgbClr val="515151"/>
                </a:solidFill>
                <a:latin typeface="YqDN0Fhv+MicrosoftYaHei"/>
              </a:rPr>
              <a:t>ne</a:t>
            </a:r>
            <a:r>
              <a:rPr lang="en-US" sz="996" b="0" i="0" spc="8" baseline="0">
                <a:solidFill>
                  <a:srgbClr val="515151"/>
                </a:solidFill>
                <a:latin typeface="YqDN0Fhv+MicrosoftYaHei"/>
              </a:rPr>
              <a:t>w</a:t>
            </a:r>
            <a:r>
              <a:rPr lang="en-US" sz="996" b="0" i="0" spc="13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996" b="0" i="0" spc="-3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996" b="0" i="0" spc="7" baseline="0">
                <a:solidFill>
                  <a:srgbClr val="515151"/>
                </a:solidFill>
                <a:latin typeface="YqDN0Fhv+MicrosoftYaHei"/>
              </a:rPr>
              <a:t>o</a:t>
            </a:r>
            <a:r>
              <a:rPr lang="en-US" sz="996" b="0" i="0" spc="3" baseline="0">
                <a:solidFill>
                  <a:srgbClr val="515151"/>
                </a:solidFill>
                <a:latin typeface="YqDN0Fhv+MicrosoftYaHei"/>
              </a:rPr>
              <a:t>li</a:t>
            </a:r>
            <a:r>
              <a:rPr lang="en-US" sz="996" b="0" i="0" spc="5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996" b="0" i="0" spc="6" baseline="0">
                <a:solidFill>
                  <a:srgbClr val="515151"/>
                </a:solidFill>
                <a:latin typeface="YqDN0Fhv+MicrosoftYaHei"/>
              </a:rPr>
              <a:t>y</a:t>
            </a:r>
            <a:r>
              <a:rPr lang="en-US" sz="996" b="0" i="0" spc="3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996" b="0" i="0" spc="-6" baseline="0">
                <a:solidFill>
                  <a:srgbClr val="515151"/>
                </a:solidFill>
                <a:latin typeface="YqDN0Fhv+MicrosoftYaHei"/>
              </a:rPr>
              <a:t>(</a:t>
            </a:r>
            <a:r>
              <a:rPr lang="en-US" sz="996" b="0" i="0" spc="6" baseline="0">
                <a:solidFill>
                  <a:srgbClr val="515151"/>
                </a:solidFill>
                <a:latin typeface="YqDN0Fhv+MicrosoftYaHei"/>
              </a:rPr>
              <a:t>a</a:t>
            </a:r>
            <a:r>
              <a:rPr lang="en-US" sz="996" b="0" i="0" spc="15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996" b="0" i="0" spc="4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996" b="0" i="0" spc="6" baseline="0">
                <a:solidFill>
                  <a:srgbClr val="515151"/>
                </a:solidFill>
                <a:latin typeface="YqDN0Fhv+MicrosoftYaHei"/>
              </a:rPr>
              <a:t>o</a:t>
            </a:r>
            <a:r>
              <a:rPr lang="en-US" sz="996" b="0" i="0" spc="4" baseline="0">
                <a:solidFill>
                  <a:srgbClr val="515151"/>
                </a:solidFill>
                <a:latin typeface="YqDN0Fhv+MicrosoftYaHei"/>
              </a:rPr>
              <a:t>r)</a:t>
            </a:r>
            <a:endParaRPr lang="en-US" sz="1100"/>
          </a:p>
        </p:txBody>
      </p:sp>
      <p:sp>
        <p:nvSpPr>
          <p:cNvPr id="86" name="TextBox 86"/>
          <p:cNvSpPr txBox="1"/>
          <p:nvPr/>
        </p:nvSpPr>
        <p:spPr>
          <a:xfrm>
            <a:off x="8131810" y="6111240"/>
            <a:ext cx="54102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spc="3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1056" b="0" i="0" spc="-7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1056" b="0" i="0" spc="-9" baseline="0">
                <a:solidFill>
                  <a:srgbClr val="515151"/>
                </a:solidFill>
                <a:latin typeface="YqDN0Fhv+MicrosoftYaHei"/>
              </a:rPr>
              <a:t>O</a:t>
            </a:r>
            <a:endParaRPr lang="en-US" sz="1100"/>
          </a:p>
        </p:txBody>
      </p:sp>
      <p:sp>
        <p:nvSpPr>
          <p:cNvPr id="87" name="TextBox 87"/>
          <p:cNvSpPr txBox="1"/>
          <p:nvPr/>
        </p:nvSpPr>
        <p:spPr>
          <a:xfrm>
            <a:off x="9927590" y="5767070"/>
            <a:ext cx="403860" cy="1003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789"/>
              </a:lnSpc>
              <a:spcBef>
                <a:spcPct val="0"/>
              </a:spcBef>
              <a:defRPr/>
            </a:pPr>
            <a:r>
              <a:rPr lang="en-US" sz="600" b="0" i="0" baseline="0">
                <a:solidFill>
                  <a:srgbClr val="000000"/>
                </a:solidFill>
                <a:latin typeface="gMRr81OZ+MicrosoftYaHei"/>
              </a:rPr>
              <a:t>n</a:t>
            </a:r>
            <a:r>
              <a:rPr lang="en-US" sz="600" b="0" i="0" spc="-10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600" b="0" i="0" baseline="0">
                <a:solidFill>
                  <a:srgbClr val="000000"/>
                </a:solidFill>
                <a:latin typeface="gMRr81OZ+MicrosoftYaHei"/>
              </a:rPr>
              <a:t>w</a:t>
            </a:r>
            <a:endParaRPr lang="en-US" sz="1100"/>
          </a:p>
        </p:txBody>
      </p:sp>
      <p:sp>
        <p:nvSpPr>
          <p:cNvPr id="88" name="TextBox 88"/>
          <p:cNvSpPr txBox="1"/>
          <p:nvPr/>
        </p:nvSpPr>
        <p:spPr>
          <a:xfrm>
            <a:off x="9897110" y="5857240"/>
            <a:ext cx="463550" cy="1016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800"/>
              </a:lnSpc>
              <a:spcBef>
                <a:spcPct val="0"/>
              </a:spcBef>
              <a:defRPr/>
            </a:pPr>
            <a:r>
              <a:rPr lang="en-US" sz="602" b="0" i="0" spc="-4" baseline="0">
                <a:solidFill>
                  <a:srgbClr val="000000"/>
                </a:solidFill>
                <a:latin typeface="gMRr81OZ+MicrosoftYaHei"/>
              </a:rPr>
              <a:t>p</a:t>
            </a:r>
            <a:r>
              <a:rPr lang="en-US" sz="602" b="0" i="0" spc="-2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602" b="0" i="0" spc="-4" baseline="0">
                <a:solidFill>
                  <a:srgbClr val="000000"/>
                </a:solidFill>
                <a:latin typeface="gMRr81OZ+MicrosoftYaHei"/>
              </a:rPr>
              <a:t>ob</a:t>
            </a:r>
            <a:r>
              <a:rPr lang="en-US" sz="602" b="0" i="0" spc="-3" baseline="0">
                <a:solidFill>
                  <a:srgbClr val="000000"/>
                </a:solidFill>
                <a:latin typeface="gMRr81OZ+MicrosoftYaHei"/>
              </a:rPr>
              <a:t>s</a:t>
            </a:r>
            <a:endParaRPr lang="en-US" sz="1100"/>
          </a:p>
        </p:txBody>
      </p:sp>
      <p:sp>
        <p:nvSpPr>
          <p:cNvPr id="89" name="TextBox 89"/>
          <p:cNvSpPr txBox="1"/>
          <p:nvPr/>
        </p:nvSpPr>
        <p:spPr>
          <a:xfrm>
            <a:off x="10728960" y="5767070"/>
            <a:ext cx="370840" cy="1003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789"/>
              </a:lnSpc>
              <a:spcBef>
                <a:spcPct val="0"/>
              </a:spcBef>
              <a:defRPr/>
            </a:pPr>
            <a:r>
              <a:rPr lang="en-US" sz="600" b="0" i="0" baseline="0">
                <a:solidFill>
                  <a:srgbClr val="000000"/>
                </a:solidFill>
                <a:latin typeface="gMRr81OZ+MicrosoftYaHei"/>
              </a:rPr>
              <a:t>old</a:t>
            </a:r>
            <a:endParaRPr lang="en-US" sz="1100"/>
          </a:p>
        </p:txBody>
      </p:sp>
      <p:sp>
        <p:nvSpPr>
          <p:cNvPr id="90" name="TextBox 90"/>
          <p:cNvSpPr txBox="1"/>
          <p:nvPr/>
        </p:nvSpPr>
        <p:spPr>
          <a:xfrm>
            <a:off x="10681970" y="5857240"/>
            <a:ext cx="463550" cy="1016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800"/>
              </a:lnSpc>
              <a:spcBef>
                <a:spcPct val="0"/>
              </a:spcBef>
              <a:defRPr/>
            </a:pPr>
            <a:r>
              <a:rPr lang="en-US" sz="602" b="0" i="0" spc="-4" baseline="0">
                <a:solidFill>
                  <a:srgbClr val="000000"/>
                </a:solidFill>
                <a:latin typeface="gMRr81OZ+MicrosoftYaHei"/>
              </a:rPr>
              <a:t>p</a:t>
            </a:r>
            <a:r>
              <a:rPr lang="en-US" sz="602" b="0" i="0" spc="-2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602" b="0" i="0" spc="-4" baseline="0">
                <a:solidFill>
                  <a:srgbClr val="000000"/>
                </a:solidFill>
                <a:latin typeface="gMRr81OZ+MicrosoftYaHei"/>
              </a:rPr>
              <a:t>ob</a:t>
            </a:r>
            <a:r>
              <a:rPr lang="en-US" sz="602" b="0" i="0" spc="-3" baseline="0">
                <a:solidFill>
                  <a:srgbClr val="000000"/>
                </a:solidFill>
                <a:latin typeface="gMRr81OZ+MicrosoftYaHei"/>
              </a:rPr>
              <a:t>s</a:t>
            </a:r>
            <a:endParaRPr lang="en-US" sz="1100"/>
          </a:p>
        </p:txBody>
      </p:sp>
      <p:sp>
        <p:nvSpPr>
          <p:cNvPr id="91" name="TextBox 91"/>
          <p:cNvSpPr txBox="1"/>
          <p:nvPr/>
        </p:nvSpPr>
        <p:spPr>
          <a:xfrm>
            <a:off x="11101070" y="6466815"/>
            <a:ext cx="41529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15</a:t>
            </a:r>
            <a:endParaRPr lang="en-US" sz="1100"/>
          </a:p>
        </p:txBody>
      </p:sp>
      <p:sp>
        <p:nvSpPr>
          <p:cNvPr id="92" name="TextBox 92"/>
          <p:cNvSpPr txBox="1"/>
          <p:nvPr/>
        </p:nvSpPr>
        <p:spPr>
          <a:xfrm>
            <a:off x="6617970" y="5990590"/>
            <a:ext cx="90678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spc="10" baseline="0">
                <a:solidFill>
                  <a:srgbClr val="515151"/>
                </a:solidFill>
                <a:latin typeface="YqDN0Fhv+MicrosoftYaHei"/>
              </a:rPr>
              <a:t>b</a:t>
            </a:r>
            <a:r>
              <a:rPr lang="en-US" sz="1056" b="0" i="0" baseline="0">
                <a:solidFill>
                  <a:srgbClr val="515151"/>
                </a:solidFill>
                <a:latin typeface="YqDN0Fhv+MicrosoftYaHei"/>
              </a:rPr>
              <a:t>ac</a:t>
            </a:r>
            <a:r>
              <a:rPr lang="en-US" sz="1056" b="0" i="0" spc="-10" baseline="0">
                <a:solidFill>
                  <a:srgbClr val="515151"/>
                </a:solidFill>
                <a:latin typeface="YqDN0Fhv+MicrosoftYaHei"/>
              </a:rPr>
              <a:t>k</a:t>
            </a:r>
            <a:r>
              <a:rPr lang="en-US" sz="1056" b="0" i="0" baseline="0">
                <a:solidFill>
                  <a:srgbClr val="515151"/>
                </a:solidFill>
                <a:latin typeface="YqDN0Fhv+MicrosoftYaHei"/>
              </a:rPr>
              <a:t>ward</a:t>
            </a:r>
            <a:endParaRPr lang="en-US" sz="1100"/>
          </a:p>
        </p:txBody>
      </p:sp>
      <p:sp>
        <p:nvSpPr>
          <p:cNvPr id="93" name="TextBox 93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94" name="TextBox 94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10" y="2078990"/>
            <a:ext cx="120650" cy="1181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510" y="2078990"/>
            <a:ext cx="120650" cy="1181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080" y="2078990"/>
            <a:ext cx="120650" cy="1181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680" y="2078990"/>
            <a:ext cx="120650" cy="1181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6500" y="2078990"/>
            <a:ext cx="119380" cy="1181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4100" y="2078990"/>
            <a:ext cx="119380" cy="1181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8670" y="2078990"/>
            <a:ext cx="119380" cy="1181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6270" y="2078990"/>
            <a:ext cx="119380" cy="11811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84200" y="467586"/>
            <a:ext cx="443230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L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spc="-5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g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La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n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gua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g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Mod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l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768350" y="2016760"/>
            <a:ext cx="174752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000000"/>
                </a:solidFill>
                <a:latin typeface="gMRr81OZ+MicrosoftYaHei"/>
              </a:rPr>
              <a:t>lo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g</a:t>
            </a:r>
            <a:r>
              <a:rPr lang="en-US" sz="1200" b="0" i="0" spc="10" baseline="0">
                <a:solidFill>
                  <a:srgbClr val="000000"/>
                </a:solidFill>
                <a:latin typeface="gMRr81OZ+MicrosoftYaHei"/>
              </a:rPr>
              <a:t>i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1200" b="0" i="0" spc="-10" baseline="0">
                <a:solidFill>
                  <a:srgbClr val="000000"/>
                </a:solidFill>
                <a:latin typeface="gMRr81OZ+MicrosoftYaHei"/>
              </a:rPr>
              <a:t>s 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[1,</a:t>
            </a:r>
            <a:r>
              <a:rPr lang="en-US" sz="1200" b="0" i="0" spc="-10" baseline="0">
                <a:solidFill>
                  <a:srgbClr val="000000"/>
                </a:solidFill>
                <a:latin typeface="gMRr81OZ+MicrosoftYaHei"/>
              </a:rPr>
              <a:t> v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oc</a:t>
            </a:r>
            <a:r>
              <a:rPr lang="en-US" sz="1200" b="0" i="0" spc="-10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b_size]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2741930" y="2002790"/>
            <a:ext cx="36322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8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3401060" y="1421130"/>
            <a:ext cx="45085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my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6379210" y="2016760"/>
            <a:ext cx="170180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l</a:t>
            </a:r>
            <a:r>
              <a:rPr lang="en-US" sz="1200" b="0" i="0" spc="10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g</a:t>
            </a:r>
            <a:r>
              <a:rPr lang="en-US" sz="1200" b="0" i="0" spc="10" baseline="0">
                <a:solidFill>
                  <a:srgbClr val="000000"/>
                </a:solidFill>
                <a:latin typeface="gMRr81OZ+MicrosoftYaHei"/>
              </a:rPr>
              <a:t>it</a:t>
            </a:r>
            <a:r>
              <a:rPr lang="en-US" sz="1200" b="0" i="0" spc="-10" baseline="0">
                <a:solidFill>
                  <a:srgbClr val="000000"/>
                </a:solidFill>
                <a:latin typeface="gMRr81OZ+MicrosoftYaHei"/>
              </a:rPr>
              <a:t>s 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[1,</a:t>
            </a:r>
            <a:r>
              <a:rPr lang="en-US" sz="1200" b="0" i="0" spc="-20" baseline="0">
                <a:solidFill>
                  <a:srgbClr val="000000"/>
                </a:solidFill>
                <a:latin typeface="gMRr81OZ+MicrosoftYaHei"/>
              </a:rPr>
              <a:t>v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oc</a:t>
            </a:r>
            <a:r>
              <a:rPr lang="en-US" sz="1200" b="0" i="0" spc="-10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b_size]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8301990" y="2005330"/>
            <a:ext cx="36322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9067800" y="2005330"/>
            <a:ext cx="36195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spc="-9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9776460" y="1421130"/>
            <a:ext cx="44577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cat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3441700" y="2005330"/>
            <a:ext cx="36322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9813290" y="2005330"/>
            <a:ext cx="36322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6C6C6C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1398270" y="2715260"/>
            <a:ext cx="111887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output</a:t>
            </a:r>
            <a:r>
              <a:rPr lang="en-US" sz="1200" b="0" i="0" spc="-2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[1,d]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6965950" y="2715260"/>
            <a:ext cx="111760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1200" b="0" i="0" spc="10" baseline="0">
                <a:solidFill>
                  <a:srgbClr val="000000"/>
                </a:solidFill>
                <a:latin typeface="gMRr81OZ+MicrosoftYaHei"/>
              </a:rPr>
              <a:t>u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tput</a:t>
            </a:r>
            <a:r>
              <a:rPr lang="en-US" sz="1200" b="0" i="0" spc="-2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[</a:t>
            </a:r>
            <a:r>
              <a:rPr lang="en-US" sz="1200" b="0" i="0" spc="10" baseline="0">
                <a:solidFill>
                  <a:srgbClr val="000000"/>
                </a:solidFill>
                <a:latin typeface="gMRr81OZ+MicrosoftYaHei"/>
              </a:rPr>
              <a:t>1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,d]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10236200" y="3017520"/>
            <a:ext cx="106553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80"/>
              </a:lnSpc>
              <a:spcBef>
                <a:spcPct val="0"/>
              </a:spcBef>
              <a:defRPr/>
            </a:pPr>
            <a:r>
              <a:rPr lang="en-US" sz="1200" b="0" i="0" spc="-10" baseline="0">
                <a:solidFill>
                  <a:srgbClr val="000000"/>
                </a:solidFill>
                <a:latin typeface="gMRr81OZ+MicrosoftYaHei"/>
              </a:rPr>
              <a:t>L</a:t>
            </a:r>
            <a:r>
              <a:rPr lang="en-US" sz="1200" b="0" i="0" spc="10" baseline="0">
                <a:solidFill>
                  <a:srgbClr val="000000"/>
                </a:solidFill>
                <a:latin typeface="gMRr81OZ+MicrosoftYaHei"/>
              </a:rPr>
              <a:t>i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near </a:t>
            </a:r>
            <a:r>
              <a:rPr lang="en-US" sz="1200" b="0" i="0" spc="-10" baseline="0">
                <a:solidFill>
                  <a:srgbClr val="000000"/>
                </a:solidFill>
                <a:latin typeface="gMRr81OZ+MicrosoftYaHei"/>
              </a:rPr>
              <a:t>[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d,</a:t>
            </a:r>
            <a:r>
              <a:rPr lang="en-US" sz="1200" b="0" i="0" spc="10" baseline="0">
                <a:solidFill>
                  <a:srgbClr val="000000"/>
                </a:solidFill>
                <a:latin typeface="gMRr81OZ+MicrosoftYaHei"/>
              </a:rPr>
              <a:t>1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]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057910" y="4580890"/>
            <a:ext cx="1459230" cy="2019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90"/>
              </a:lnSpc>
              <a:spcBef>
                <a:spcPct val="0"/>
              </a:spcBef>
              <a:defRPr/>
            </a:pPr>
            <a:r>
              <a:rPr lang="en-US" sz="1202" b="0" i="0" baseline="0">
                <a:solidFill>
                  <a:srgbClr val="000000"/>
                </a:solidFill>
                <a:latin typeface="gMRr81OZ+MicrosoftYaHei"/>
              </a:rPr>
              <a:t>emb</a:t>
            </a:r>
            <a:r>
              <a:rPr lang="en-US" sz="1202" b="0" i="0" spc="10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1202" b="0" i="0" baseline="0">
                <a:solidFill>
                  <a:srgbClr val="000000"/>
                </a:solidFill>
                <a:latin typeface="gMRr81OZ+MicrosoftYaHei"/>
              </a:rPr>
              <a:t>ddi</a:t>
            </a:r>
            <a:r>
              <a:rPr lang="en-US" sz="1202" b="0" i="0" spc="-10" baseline="0">
                <a:solidFill>
                  <a:srgbClr val="000000"/>
                </a:solidFill>
                <a:latin typeface="gMRr81OZ+MicrosoftYaHei"/>
              </a:rPr>
              <a:t>n</a:t>
            </a:r>
            <a:r>
              <a:rPr lang="en-US" sz="1202" b="0" i="0" baseline="0">
                <a:solidFill>
                  <a:srgbClr val="000000"/>
                </a:solidFill>
                <a:latin typeface="gMRr81OZ+MicrosoftYaHei"/>
              </a:rPr>
              <a:t>g</a:t>
            </a:r>
            <a:r>
              <a:rPr lang="en-US" sz="1202" b="0" i="0" spc="-5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202" b="0" i="0" baseline="0">
                <a:solidFill>
                  <a:srgbClr val="000000"/>
                </a:solidFill>
                <a:latin typeface="gMRr81OZ+MicrosoftYaHei"/>
              </a:rPr>
              <a:t>[1,d]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2863850" y="3648710"/>
            <a:ext cx="229870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9" baseline="0">
                <a:solidFill>
                  <a:srgbClr val="2D75B6"/>
                </a:solidFill>
                <a:latin typeface="gMRr81OZ+MicrosoftYaHei"/>
              </a:rPr>
              <a:t>C</a:t>
            </a:r>
            <a:r>
              <a:rPr lang="en-US" sz="1403" b="0" i="0" spc="-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-9" baseline="0">
                <a:solidFill>
                  <a:srgbClr val="2D75B6"/>
                </a:solidFill>
                <a:latin typeface="gMRr81OZ+MicrosoftYaHei"/>
              </a:rPr>
              <a:t>u</a:t>
            </a:r>
            <a:r>
              <a:rPr lang="en-US" sz="1403" b="0" i="0" spc="-7" baseline="0">
                <a:solidFill>
                  <a:srgbClr val="2D75B6"/>
                </a:solidFill>
                <a:latin typeface="gMRr81OZ+MicrosoftYaHei"/>
              </a:rPr>
              <a:t>s</a:t>
            </a:r>
            <a:r>
              <a:rPr lang="en-US" sz="1403" b="0" i="0" spc="2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-4" baseline="0">
                <a:solidFill>
                  <a:srgbClr val="2D75B6"/>
                </a:solidFill>
                <a:latin typeface="gMRr81OZ+MicrosoftYaHei"/>
              </a:rPr>
              <a:t>l </a:t>
            </a:r>
            <a:r>
              <a:rPr lang="en-US" sz="1403" b="0" i="0" spc="-7" baseline="0">
                <a:solidFill>
                  <a:srgbClr val="2D75B6"/>
                </a:solidFill>
                <a:latin typeface="gMRr81OZ+MicrosoftYaHei"/>
              </a:rPr>
              <a:t>L</a:t>
            </a:r>
            <a:r>
              <a:rPr lang="en-US" sz="1403" b="0" i="0" spc="-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-9" baseline="0">
                <a:solidFill>
                  <a:srgbClr val="2D75B6"/>
                </a:solidFill>
                <a:latin typeface="gMRr81OZ+MicrosoftYaHei"/>
              </a:rPr>
              <a:t>ngu</a:t>
            </a:r>
            <a:r>
              <a:rPr lang="en-US" sz="1403" b="0" i="0" spc="-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-9" baseline="0">
                <a:solidFill>
                  <a:srgbClr val="2D75B6"/>
                </a:solidFill>
                <a:latin typeface="gMRr81OZ+MicrosoftYaHei"/>
              </a:rPr>
              <a:t>g</a:t>
            </a:r>
            <a:r>
              <a:rPr lang="en-US" sz="1403" b="0" i="0" spc="-8" baseline="0">
                <a:solidFill>
                  <a:srgbClr val="2D75B6"/>
                </a:solidFill>
                <a:latin typeface="gMRr81OZ+MicrosoftYaHei"/>
              </a:rPr>
              <a:t>e</a:t>
            </a:r>
            <a:r>
              <a:rPr lang="en-US" sz="1403" b="0" i="0" spc="-24" baseline="0">
                <a:solidFill>
                  <a:srgbClr val="2D75B6"/>
                </a:solidFill>
                <a:latin typeface="gMRr81OZ+MicrosoftYaHei"/>
              </a:rPr>
              <a:t> </a:t>
            </a:r>
            <a:r>
              <a:rPr lang="en-US" sz="1403" b="0" i="0" spc="-14" baseline="0">
                <a:solidFill>
                  <a:srgbClr val="2D75B6"/>
                </a:solidFill>
                <a:latin typeface="gMRr81OZ+MicrosoftYaHei"/>
              </a:rPr>
              <a:t>M</a:t>
            </a:r>
            <a:r>
              <a:rPr lang="en-US" sz="1403" b="0" i="0" spc="-9" baseline="0">
                <a:solidFill>
                  <a:srgbClr val="2D75B6"/>
                </a:solidFill>
                <a:latin typeface="gMRr81OZ+MicrosoftYaHei"/>
              </a:rPr>
              <a:t>o</a:t>
            </a:r>
            <a:r>
              <a:rPr lang="en-US" sz="1403" b="0" i="0" spc="1" baseline="0">
                <a:solidFill>
                  <a:srgbClr val="2D75B6"/>
                </a:solidFill>
                <a:latin typeface="gMRr81OZ+MicrosoftYaHei"/>
              </a:rPr>
              <a:t>d</a:t>
            </a:r>
            <a:r>
              <a:rPr lang="en-US" sz="1403" b="0" i="0" spc="-8" baseline="0">
                <a:solidFill>
                  <a:srgbClr val="2D75B6"/>
                </a:solidFill>
                <a:latin typeface="gMRr81OZ+MicrosoftYaHei"/>
              </a:rPr>
              <a:t>e</a:t>
            </a:r>
            <a:r>
              <a:rPr lang="en-US" sz="1403" b="0" i="0" spc="-4" baseline="0">
                <a:solidFill>
                  <a:srgbClr val="2D75B6"/>
                </a:solidFill>
                <a:latin typeface="gMRr81OZ+MicrosoftYaHei"/>
              </a:rPr>
              <a:t>l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6624320" y="4580890"/>
            <a:ext cx="1460500" cy="2019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90"/>
              </a:lnSpc>
              <a:spcBef>
                <a:spcPct val="0"/>
              </a:spcBef>
              <a:defRPr/>
            </a:pPr>
            <a:r>
              <a:rPr lang="en-US" sz="1202" b="0" i="0" baseline="0">
                <a:solidFill>
                  <a:srgbClr val="000000"/>
                </a:solidFill>
                <a:latin typeface="gMRr81OZ+MicrosoftYaHei"/>
              </a:rPr>
              <a:t>embeddi</a:t>
            </a:r>
            <a:r>
              <a:rPr lang="en-US" sz="1202" b="0" i="0" spc="-10" baseline="0">
                <a:solidFill>
                  <a:srgbClr val="000000"/>
                </a:solidFill>
                <a:latin typeface="gMRr81OZ+MicrosoftYaHei"/>
              </a:rPr>
              <a:t>n</a:t>
            </a:r>
            <a:r>
              <a:rPr lang="en-US" sz="1202" b="0" i="0" baseline="0">
                <a:solidFill>
                  <a:srgbClr val="000000"/>
                </a:solidFill>
                <a:latin typeface="gMRr81OZ+MicrosoftYaHei"/>
              </a:rPr>
              <a:t>g</a:t>
            </a:r>
            <a:r>
              <a:rPr lang="en-US" sz="1202" b="0" i="0" spc="-5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202" b="0" i="0" spc="-10" baseline="0">
                <a:solidFill>
                  <a:srgbClr val="000000"/>
                </a:solidFill>
                <a:latin typeface="gMRr81OZ+MicrosoftYaHei"/>
              </a:rPr>
              <a:t>[1</a:t>
            </a:r>
            <a:r>
              <a:rPr lang="en-US" sz="1202" b="0" i="0" baseline="0">
                <a:solidFill>
                  <a:srgbClr val="000000"/>
                </a:solidFill>
                <a:latin typeface="gMRr81OZ+MicrosoftYaHei"/>
              </a:rPr>
              <a:t>,d]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8430260" y="3648710"/>
            <a:ext cx="229997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C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u</a:t>
            </a:r>
            <a:r>
              <a:rPr lang="en-US" sz="1403" b="0" i="0" spc="6" baseline="0">
                <a:solidFill>
                  <a:srgbClr val="2D75B6"/>
                </a:solidFill>
                <a:latin typeface="gMRr81OZ+MicrosoftYaHei"/>
              </a:rPr>
              <a:t>s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4" baseline="0">
                <a:solidFill>
                  <a:srgbClr val="2D75B6"/>
                </a:solidFill>
                <a:latin typeface="gMRr81OZ+MicrosoftYaHei"/>
              </a:rPr>
              <a:t>l</a:t>
            </a:r>
            <a:r>
              <a:rPr lang="en-US" sz="1403" b="0" i="0" spc="-6" baseline="0">
                <a:solidFill>
                  <a:srgbClr val="2D75B6"/>
                </a:solidFill>
                <a:latin typeface="gMRr81OZ+MicrosoftYaHei"/>
              </a:rPr>
              <a:t> </a:t>
            </a:r>
            <a:r>
              <a:rPr lang="en-US" sz="1403" b="0" i="0" spc="7" baseline="0">
                <a:solidFill>
                  <a:srgbClr val="2D75B6"/>
                </a:solidFill>
                <a:latin typeface="gMRr81OZ+MicrosoftYaHei"/>
              </a:rPr>
              <a:t>L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ngu</a:t>
            </a:r>
            <a:r>
              <a:rPr lang="en-US" sz="1403" b="0" i="0" spc="1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19" baseline="0">
                <a:solidFill>
                  <a:srgbClr val="2D75B6"/>
                </a:solidFill>
                <a:latin typeface="gMRr81OZ+MicrosoftYaHei"/>
              </a:rPr>
              <a:t>g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e</a:t>
            </a:r>
            <a:r>
              <a:rPr lang="en-US" sz="1403" b="0" i="0" spc="-26" baseline="0">
                <a:solidFill>
                  <a:srgbClr val="2D75B6"/>
                </a:solidFill>
                <a:latin typeface="gMRr81OZ+MicrosoftYaHei"/>
              </a:rPr>
              <a:t> </a:t>
            </a:r>
            <a:r>
              <a:rPr lang="en-US" sz="1403" b="0" i="0" spc="14" baseline="0">
                <a:solidFill>
                  <a:srgbClr val="2D75B6"/>
                </a:solidFill>
                <a:latin typeface="gMRr81OZ+MicrosoftYaHei"/>
              </a:rPr>
              <a:t>M</a:t>
            </a:r>
            <a:r>
              <a:rPr lang="en-US" sz="1403" b="0" i="0" spc="-1" baseline="0">
                <a:solidFill>
                  <a:srgbClr val="2D75B6"/>
                </a:solidFill>
                <a:latin typeface="gMRr81OZ+MicrosoftYaHei"/>
              </a:rPr>
              <a:t>o</a:t>
            </a: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d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e</a:t>
            </a:r>
            <a:r>
              <a:rPr lang="en-US" sz="1403" b="0" i="0" spc="4" baseline="0">
                <a:solidFill>
                  <a:srgbClr val="2D75B6"/>
                </a:solidFill>
                <a:latin typeface="gMRr81OZ+MicrosoftYaHei"/>
              </a:rPr>
              <a:t>l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1891030" y="5288280"/>
            <a:ext cx="626110" cy="2019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9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wo</a:t>
            </a:r>
            <a:r>
              <a:rPr lang="en-US" sz="1200" b="0" i="0" spc="-1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d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2763520" y="5285740"/>
            <a:ext cx="29337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I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3373120" y="5285740"/>
            <a:ext cx="52070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spc="-10" baseline="0">
                <a:solidFill>
                  <a:srgbClr val="515151"/>
                </a:solidFill>
                <a:latin typeface="gMRr81OZ+MicrosoftYaHei"/>
              </a:rPr>
              <a:t>l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ove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7457440" y="5288280"/>
            <a:ext cx="626110" cy="2019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9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w</a:t>
            </a:r>
            <a:r>
              <a:rPr lang="en-US" sz="1200" b="0" i="0" spc="10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1200" b="0" i="0" spc="-2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1200" b="0" i="0" baseline="0">
                <a:solidFill>
                  <a:srgbClr val="000000"/>
                </a:solidFill>
                <a:latin typeface="gMRr81OZ+MicrosoftYaHei"/>
              </a:rPr>
              <a:t>d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8329930" y="5285740"/>
            <a:ext cx="29337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I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8982710" y="5285740"/>
            <a:ext cx="52070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spc="-10" baseline="0">
                <a:solidFill>
                  <a:srgbClr val="515151"/>
                </a:solidFill>
                <a:latin typeface="gMRr81OZ+MicrosoftYaHei"/>
              </a:rPr>
              <a:t>l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ove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779000" y="5285740"/>
            <a:ext cx="45085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my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11101070" y="6466815"/>
            <a:ext cx="41529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16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57300"/>
            <a:ext cx="4902200" cy="4775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158240"/>
            <a:ext cx="5647690" cy="31470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9790" y="4518660"/>
            <a:ext cx="2103120" cy="17132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00" y="4559300"/>
            <a:ext cx="2006600" cy="1485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4775200"/>
            <a:ext cx="1473200" cy="1143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6600" y="6096000"/>
            <a:ext cx="63500" cy="762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84200" y="467586"/>
            <a:ext cx="581787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H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o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w </a:t>
            </a:r>
            <a:r>
              <a:rPr lang="en-US" sz="3602" b="0" i="0" spc="-330" baseline="0">
                <a:solidFill>
                  <a:srgbClr val="000000"/>
                </a:solidFill>
                <a:latin typeface="acdpDO9N+Calibri"/>
              </a:rPr>
              <a:t>T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 </a:t>
            </a:r>
            <a:r>
              <a:rPr lang="en-US" sz="3602" b="0" i="0" spc="-229" baseline="0">
                <a:solidFill>
                  <a:srgbClr val="000000"/>
                </a:solidFill>
                <a:latin typeface="acdpDO9N+Calibri"/>
              </a:rPr>
              <a:t>T</a:t>
            </a: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ain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 </a:t>
            </a: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w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d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Mo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d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el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7099300" y="1466850"/>
            <a:ext cx="163449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Bradl</a:t>
            </a:r>
            <a:r>
              <a:rPr lang="en-US" sz="1598" b="0" i="0" spc="-10" baseline="0">
                <a:solidFill>
                  <a:srgbClr val="515151"/>
                </a:solidFill>
                <a:latin typeface="YqDN0Fhv+MicrosoftYaHei"/>
              </a:rPr>
              <a:t>ey</a:t>
            </a: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-</a:t>
            </a:r>
            <a:r>
              <a:rPr lang="en-US" sz="1598" b="0" i="0" spc="-15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er</a:t>
            </a:r>
            <a:r>
              <a:rPr lang="en-US" sz="1598" b="0" i="0" spc="8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y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7265670" y="2252980"/>
            <a:ext cx="69469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000000"/>
                </a:solidFill>
                <a:latin typeface="gMRr81OZ+MicrosoftYaHei"/>
              </a:rPr>
              <a:t>A </a:t>
            </a:r>
            <a:r>
              <a:rPr lang="en-US" sz="1103" b="0" i="0" spc="-10" baseline="0">
                <a:solidFill>
                  <a:srgbClr val="000000"/>
                </a:solidFill>
                <a:latin typeface="gMRr81OZ+MicrosoftYaHei"/>
              </a:rPr>
              <a:t>v</a:t>
            </a:r>
            <a:r>
              <a:rPr lang="en-US" sz="1103" b="0" i="0" baseline="0">
                <a:solidFill>
                  <a:srgbClr val="000000"/>
                </a:solidFill>
                <a:latin typeface="gMRr81OZ+MicrosoftYaHei"/>
              </a:rPr>
              <a:t>s.</a:t>
            </a:r>
            <a:r>
              <a:rPr lang="en-US" sz="1103" b="0" i="0" spc="-1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103" b="0" i="0" baseline="0">
                <a:solidFill>
                  <a:srgbClr val="000000"/>
                </a:solidFill>
                <a:latin typeface="gMRr81OZ+MicrosoftYaHei"/>
              </a:rPr>
              <a:t>B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120380" y="1993900"/>
            <a:ext cx="48768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000000"/>
                </a:solidFill>
                <a:latin typeface="gMRr81OZ+MicrosoftYaHei"/>
              </a:rPr>
              <a:t>win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8845550" y="1993900"/>
            <a:ext cx="52324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spc="-3" baseline="0">
                <a:solidFill>
                  <a:srgbClr val="000000"/>
                </a:solidFill>
                <a:latin typeface="gMRr81OZ+MicrosoftYaHei"/>
              </a:rPr>
              <a:t>l</a:t>
            </a:r>
            <a:r>
              <a:rPr lang="en-US" sz="1103" b="0" i="0" spc="-17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1103" b="0" i="0" spc="5" baseline="0">
                <a:solidFill>
                  <a:srgbClr val="000000"/>
                </a:solidFill>
                <a:latin typeface="gMRr81OZ+MicrosoftYaHei"/>
              </a:rPr>
              <a:t>s</a:t>
            </a:r>
            <a:r>
              <a:rPr lang="en-US" sz="1103" b="0" i="0" spc="-6" baseline="0">
                <a:solidFill>
                  <a:srgbClr val="000000"/>
                </a:solidFill>
                <a:latin typeface="gMRr81OZ+MicrosoftYaHei"/>
              </a:rPr>
              <a:t>e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8196580" y="2252980"/>
            <a:ext cx="33528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spc="-6" baseline="0">
                <a:solidFill>
                  <a:srgbClr val="000000"/>
                </a:solidFill>
                <a:latin typeface="gMRr81OZ+MicrosoftYaHei"/>
              </a:rPr>
              <a:t>8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8919210" y="2252980"/>
            <a:ext cx="33528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spc="-6" baseline="0">
                <a:solidFill>
                  <a:srgbClr val="000000"/>
                </a:solidFill>
                <a:latin typeface="gMRr81OZ+MicrosoftYaHei"/>
              </a:rPr>
              <a:t>4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7263130" y="2512060"/>
            <a:ext cx="69977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000000"/>
                </a:solidFill>
                <a:latin typeface="gMRr81OZ+MicrosoftYaHei"/>
              </a:rPr>
              <a:t>A vs.</a:t>
            </a:r>
            <a:r>
              <a:rPr lang="en-US" sz="1103" b="0" i="0" spc="-2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103" b="0" i="0" baseline="0">
                <a:solidFill>
                  <a:srgbClr val="000000"/>
                </a:solidFill>
                <a:latin typeface="gMRr81OZ+MicrosoftYaHei"/>
              </a:rPr>
              <a:t>C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8196580" y="2512060"/>
            <a:ext cx="33528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spc="-6" baseline="0">
                <a:solidFill>
                  <a:srgbClr val="000000"/>
                </a:solidFill>
                <a:latin typeface="gMRr81OZ+MicrosoftYaHei"/>
              </a:rPr>
              <a:t>3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8919210" y="2512060"/>
            <a:ext cx="33528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spc="-6" baseline="0">
                <a:solidFill>
                  <a:srgbClr val="000000"/>
                </a:solidFill>
                <a:latin typeface="gMRr81OZ+MicrosoftYaHei"/>
              </a:rPr>
              <a:t>5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7268210" y="2771140"/>
            <a:ext cx="68834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0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000000"/>
                </a:solidFill>
                <a:latin typeface="gMRr81OZ+MicrosoftYaHei"/>
              </a:rPr>
              <a:t>B</a:t>
            </a:r>
            <a:r>
              <a:rPr lang="en-US" sz="1103" b="0" i="0" spc="-2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103" b="0" i="0" baseline="0">
                <a:solidFill>
                  <a:srgbClr val="000000"/>
                </a:solidFill>
                <a:latin typeface="gMRr81OZ+MicrosoftYaHei"/>
              </a:rPr>
              <a:t>vs.</a:t>
            </a:r>
            <a:r>
              <a:rPr lang="en-US" sz="1103" b="0" i="0" spc="-1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103" b="0" i="0" baseline="0">
                <a:solidFill>
                  <a:srgbClr val="000000"/>
                </a:solidFill>
                <a:latin typeface="gMRr81OZ+MicrosoftYaHei"/>
              </a:rPr>
              <a:t>C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8196580" y="2771140"/>
            <a:ext cx="33528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0"/>
              </a:lnSpc>
              <a:spcBef>
                <a:spcPct val="0"/>
              </a:spcBef>
              <a:defRPr/>
            </a:pPr>
            <a:r>
              <a:rPr lang="en-US" sz="1103" b="0" i="0" spc="-6" baseline="0">
                <a:solidFill>
                  <a:srgbClr val="000000"/>
                </a:solidFill>
                <a:latin typeface="gMRr81OZ+MicrosoftYaHei"/>
              </a:rPr>
              <a:t>2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8919210" y="2771140"/>
            <a:ext cx="33528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0"/>
              </a:lnSpc>
              <a:spcBef>
                <a:spcPct val="0"/>
              </a:spcBef>
              <a:defRPr/>
            </a:pPr>
            <a:r>
              <a:rPr lang="en-US" sz="1103" b="0" i="0" spc="-6" baseline="0">
                <a:solidFill>
                  <a:srgbClr val="000000"/>
                </a:solidFill>
                <a:latin typeface="gMRr81OZ+MicrosoftYaHei"/>
              </a:rPr>
              <a:t>3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7221220" y="3271520"/>
            <a:ext cx="2396490" cy="1841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0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Max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mum</a:t>
            </a:r>
            <a:r>
              <a:rPr lang="en-US" sz="1103" b="0" i="0" spc="-3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L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ke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li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h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o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od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E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stimati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o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n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1465580" y="5270500"/>
            <a:ext cx="45339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0"/>
              </a:lnSpc>
              <a:spcBef>
                <a:spcPct val="0"/>
              </a:spcBef>
              <a:defRPr/>
            </a:pPr>
            <a:r>
              <a:rPr lang="en-US" sz="996" b="0" i="0" spc="-5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996" b="0" i="0" spc="10" baseline="0">
                <a:solidFill>
                  <a:srgbClr val="515151"/>
                </a:solidFill>
                <a:latin typeface="YqDN0Fhv+MicrosoftYaHei"/>
              </a:rPr>
              <a:t>M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1372870" y="5678170"/>
            <a:ext cx="1143000" cy="1676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9"/>
              </a:lnSpc>
              <a:spcBef>
                <a:spcPct val="0"/>
              </a:spcBef>
              <a:defRPr/>
            </a:pPr>
            <a:r>
              <a:rPr lang="en-US" sz="996" b="0" i="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996" b="0" i="0" spc="-1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996" b="0" i="0" baseline="0">
                <a:solidFill>
                  <a:srgbClr val="515151"/>
                </a:solidFill>
                <a:latin typeface="YqDN0Fhv+MicrosoftYaHei"/>
              </a:rPr>
              <a:t>ward</a:t>
            </a:r>
            <a:r>
              <a:rPr lang="en-US" sz="996" b="0" i="0" spc="3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996" b="0" i="0" baseline="0">
                <a:solidFill>
                  <a:srgbClr val="515151"/>
                </a:solidFill>
                <a:latin typeface="YqDN0Fhv+MicrosoftYaHei"/>
              </a:rPr>
              <a:t>model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11101070" y="6466815"/>
            <a:ext cx="41529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17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5257800"/>
            <a:ext cx="11010900" cy="1155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7400"/>
            <a:ext cx="5689600" cy="1447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900" y="3314700"/>
            <a:ext cx="3340100" cy="673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900" y="4381500"/>
            <a:ext cx="1511300" cy="381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4200" y="467586"/>
            <a:ext cx="592201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spc="-240" baseline="0">
                <a:solidFill>
                  <a:srgbClr val="000000"/>
                </a:solidFill>
                <a:latin typeface="acdpDO9N+Calibri"/>
              </a:rPr>
              <a:t>T</a:t>
            </a:r>
            <a:r>
              <a:rPr lang="en-US" sz="3602" b="0" i="0" spc="-7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aini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n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g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o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ce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s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s</a:t>
            </a:r>
            <a:r>
              <a:rPr lang="en-US" sz="3602" b="0" i="0" spc="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of P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 in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LLM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700" y="1028700"/>
            <a:ext cx="10998200" cy="8382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1140460" y="2315210"/>
            <a:ext cx="958850" cy="2019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89"/>
              </a:lnSpc>
              <a:spcBef>
                <a:spcPct val="0"/>
              </a:spcBef>
              <a:defRPr/>
            </a:pPr>
            <a:r>
              <a:rPr lang="en-US" sz="1202" b="0" i="0" spc="-20" baseline="0">
                <a:solidFill>
                  <a:srgbClr val="919191"/>
                </a:solidFill>
                <a:latin typeface="gMRr81OZ+MicrosoftYaHei"/>
              </a:rPr>
              <a:t>r</a:t>
            </a:r>
            <a:r>
              <a:rPr lang="en-US" sz="1202" b="0" i="0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202" b="0" i="0" spc="10" baseline="0">
                <a:solidFill>
                  <a:srgbClr val="919191"/>
                </a:solidFill>
                <a:latin typeface="gMRr81OZ+MicrosoftYaHei"/>
              </a:rPr>
              <a:t>f</a:t>
            </a:r>
            <a:r>
              <a:rPr lang="en-US" sz="1202" b="0" i="0" spc="-20" baseline="0">
                <a:solidFill>
                  <a:srgbClr val="919191"/>
                </a:solidFill>
                <a:latin typeface="gMRr81OZ+MicrosoftYaHei"/>
              </a:rPr>
              <a:t> </a:t>
            </a:r>
            <a:r>
              <a:rPr lang="en-US" sz="1202" b="0" i="0" baseline="0">
                <a:solidFill>
                  <a:srgbClr val="919191"/>
                </a:solidFill>
                <a:latin typeface="gMRr81OZ+MicrosoftYaHei"/>
              </a:rPr>
              <a:t>m</a:t>
            </a:r>
            <a:r>
              <a:rPr lang="en-US" sz="1202" b="0" i="0" spc="10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202" b="0" i="0" baseline="0">
                <a:solidFill>
                  <a:srgbClr val="919191"/>
                </a:solidFill>
                <a:latin typeface="gMRr81OZ+MicrosoftYaHei"/>
              </a:rPr>
              <a:t>del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319270" y="2126808"/>
            <a:ext cx="744220" cy="207894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6"/>
              </a:lnSpc>
              <a:spcBef>
                <a:spcPct val="0"/>
              </a:spcBef>
              <a:defRPr/>
            </a:pPr>
            <a:r>
              <a:rPr lang="en-US" sz="1406" b="0" i="0" spc="-10" baseline="0">
                <a:solidFill>
                  <a:srgbClr val="000000"/>
                </a:solidFill>
                <a:latin typeface="xFrEweYX+Consolas"/>
              </a:rPr>
              <a:t>p</a:t>
            </a:r>
            <a:r>
              <a:rPr lang="en-US" sz="1406" b="0" i="0" baseline="0">
                <a:solidFill>
                  <a:srgbClr val="000000"/>
                </a:solidFill>
                <a:latin typeface="xFrEweYX+Consolas"/>
              </a:rPr>
              <a:t>r</a:t>
            </a:r>
            <a:r>
              <a:rPr lang="en-US" sz="1406" b="0" i="0" spc="-10" baseline="0">
                <a:solidFill>
                  <a:srgbClr val="000000"/>
                </a:solidFill>
                <a:latin typeface="xFrEweYX+Consolas"/>
              </a:rPr>
              <a:t>o</a:t>
            </a:r>
            <a:r>
              <a:rPr lang="en-US" sz="1406" b="0" i="0" spc="10" baseline="0">
                <a:solidFill>
                  <a:srgbClr val="000000"/>
                </a:solidFill>
                <a:latin typeface="xFrEweYX+Consolas"/>
              </a:rPr>
              <a:t>b</a:t>
            </a:r>
            <a:r>
              <a:rPr lang="en-US" sz="1406" b="0" i="0" baseline="0">
                <a:solidFill>
                  <a:srgbClr val="000000"/>
                </a:solidFill>
                <a:latin typeface="xFrEweYX+Consolas"/>
              </a:rPr>
              <a:t>s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7219950" y="5384358"/>
            <a:ext cx="745490" cy="207894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6"/>
              </a:lnSpc>
              <a:spcBef>
                <a:spcPct val="0"/>
              </a:spcBef>
              <a:defRPr/>
            </a:pPr>
            <a:r>
              <a:rPr lang="en-US" sz="1406" b="0" i="0" spc="-10" baseline="0">
                <a:solidFill>
                  <a:srgbClr val="767070"/>
                </a:solidFill>
                <a:latin typeface="xFrEweYX+Consolas"/>
              </a:rPr>
              <a:t>v</a:t>
            </a:r>
            <a:r>
              <a:rPr lang="en-US" sz="1406" b="0" i="0" baseline="0">
                <a:solidFill>
                  <a:srgbClr val="767070"/>
                </a:solidFill>
                <a:latin typeface="xFrEweYX+Consolas"/>
              </a:rPr>
              <a:t>al</a:t>
            </a:r>
            <a:r>
              <a:rPr lang="en-US" sz="1406" b="0" i="0" spc="10" baseline="0">
                <a:solidFill>
                  <a:srgbClr val="767070"/>
                </a:solidFill>
                <a:latin typeface="xFrEweYX+Consolas"/>
              </a:rPr>
              <a:t>u</a:t>
            </a:r>
            <a:r>
              <a:rPr lang="en-US" sz="1406" b="0" i="0" baseline="0">
                <a:solidFill>
                  <a:srgbClr val="767070"/>
                </a:solidFill>
                <a:latin typeface="xFrEweYX+Consolas"/>
              </a:rPr>
              <a:t>e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9743440" y="2264553"/>
            <a:ext cx="635000" cy="163544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87"/>
              </a:lnSpc>
              <a:spcBef>
                <a:spcPct val="0"/>
              </a:spcBef>
              <a:defRPr/>
            </a:pPr>
            <a:r>
              <a:rPr lang="en-US" sz="1106" b="0" i="0" spc="-6" baseline="0">
                <a:solidFill>
                  <a:srgbClr val="000000"/>
                </a:solidFill>
                <a:latin typeface="xFrEweYX+Consolas"/>
              </a:rPr>
              <a:t>probs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7913370" y="2556018"/>
            <a:ext cx="1322070" cy="163544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87"/>
              </a:lnSpc>
              <a:spcBef>
                <a:spcPct val="0"/>
              </a:spcBef>
              <a:defRPr/>
            </a:pPr>
            <a:r>
              <a:rPr lang="en-US" sz="1106" b="0" i="0" spc="-10" baseline="0">
                <a:solidFill>
                  <a:srgbClr val="000000"/>
                </a:solidFill>
                <a:latin typeface="xFrEweYX+Consolas"/>
              </a:rPr>
              <a:t>[1,vocab_size</a:t>
            </a:r>
            <a:r>
              <a:rPr lang="en-US" sz="1106" b="0" i="0" baseline="0">
                <a:solidFill>
                  <a:srgbClr val="000000"/>
                </a:solidFill>
                <a:latin typeface="xFrEweYX+Consolas"/>
              </a:rPr>
              <a:t>]</a:t>
            </a:r>
            <a:endParaRPr lang="en-US" sz="110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4300" y="2514600"/>
            <a:ext cx="1752600" cy="1778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1370330" y="3204210"/>
            <a:ext cx="1144270" cy="2019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89"/>
              </a:lnSpc>
              <a:spcBef>
                <a:spcPct val="0"/>
              </a:spcBef>
              <a:defRPr/>
            </a:pPr>
            <a:r>
              <a:rPr lang="en-US" sz="1200" b="0" i="0" spc="-30" baseline="0">
                <a:solidFill>
                  <a:srgbClr val="919191"/>
                </a:solidFill>
                <a:latin typeface="gMRr81OZ+MicrosoftYaHei"/>
              </a:rPr>
              <a:t>v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alu</a:t>
            </a:r>
            <a:r>
              <a:rPr lang="en-US" sz="1200" b="0" i="0" spc="10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200" b="0" i="0" spc="-20" baseline="0">
                <a:solidFill>
                  <a:srgbClr val="919191"/>
                </a:solidFill>
                <a:latin typeface="gMRr81OZ+MicrosoftYaHei"/>
              </a:rPr>
              <a:t> 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m</a:t>
            </a:r>
            <a:r>
              <a:rPr lang="en-US" sz="1200" b="0" i="0" spc="10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d</a:t>
            </a:r>
            <a:r>
              <a:rPr lang="en-US" sz="1200" b="0" i="0" spc="10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l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4356100" y="2818130"/>
            <a:ext cx="126365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200" b="0" i="0" spc="-10" baseline="0">
                <a:solidFill>
                  <a:srgbClr val="919191"/>
                </a:solidFill>
                <a:latin typeface="gMRr81OZ+MicrosoftYaHei"/>
              </a:rPr>
              <a:t>r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ewa</a:t>
            </a:r>
            <a:r>
              <a:rPr lang="en-US" sz="1200" b="0" i="0" spc="-20" baseline="0">
                <a:solidFill>
                  <a:srgbClr val="919191"/>
                </a:solidFill>
                <a:latin typeface="gMRr81OZ+MicrosoftYaHei"/>
              </a:rPr>
              <a:t>r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d</a:t>
            </a:r>
            <a:r>
              <a:rPr lang="en-US" sz="1200" b="0" i="0" spc="-10" baseline="0">
                <a:solidFill>
                  <a:srgbClr val="919191"/>
                </a:solidFill>
                <a:latin typeface="gMRr81OZ+MicrosoftYaHei"/>
              </a:rPr>
              <a:t> 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mod</a:t>
            </a:r>
            <a:r>
              <a:rPr lang="en-US" sz="1200" b="0" i="0" spc="10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l</a:t>
            </a:r>
            <a:endParaRPr lang="en-US" sz="110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2100" y="2730500"/>
            <a:ext cx="3136900" cy="3429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3400" y="3098800"/>
            <a:ext cx="165100" cy="1778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4319270" y="3254164"/>
            <a:ext cx="842010" cy="207432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3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000000"/>
                </a:solidFill>
                <a:latin typeface="xFrEweYX+Consolas"/>
              </a:rPr>
              <a:t>rew</a:t>
            </a:r>
            <a:r>
              <a:rPr lang="en-US" sz="1403" b="0" i="0" spc="10" baseline="0">
                <a:solidFill>
                  <a:srgbClr val="000000"/>
                </a:solidFill>
                <a:latin typeface="xFrEweYX+Consolas"/>
              </a:rPr>
              <a:t>a</a:t>
            </a:r>
            <a:r>
              <a:rPr lang="en-US" sz="1403" b="0" i="0" baseline="0">
                <a:solidFill>
                  <a:srgbClr val="000000"/>
                </a:solidFill>
                <a:latin typeface="xFrEweYX+Consolas"/>
              </a:rPr>
              <a:t>rd</a:t>
            </a:r>
            <a:endParaRPr lang="en-US" sz="1100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3300" y="3594100"/>
            <a:ext cx="1778000" cy="2159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4319270" y="3615883"/>
            <a:ext cx="744220" cy="207894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6"/>
              </a:lnSpc>
              <a:spcBef>
                <a:spcPct val="0"/>
              </a:spcBef>
              <a:defRPr/>
            </a:pPr>
            <a:r>
              <a:rPr lang="en-US" sz="1406" b="0" i="0" spc="-10" baseline="0">
                <a:solidFill>
                  <a:srgbClr val="000000"/>
                </a:solidFill>
                <a:latin typeface="xFrEweYX+Consolas"/>
              </a:rPr>
              <a:t>v</a:t>
            </a:r>
            <a:r>
              <a:rPr lang="en-US" sz="1406" b="0" i="0" baseline="0">
                <a:solidFill>
                  <a:srgbClr val="000000"/>
                </a:solidFill>
                <a:latin typeface="xFrEweYX+Consolas"/>
              </a:rPr>
              <a:t>a</a:t>
            </a:r>
            <a:r>
              <a:rPr lang="en-US" sz="1406" b="0" i="0" spc="-10" baseline="0">
                <a:solidFill>
                  <a:srgbClr val="000000"/>
                </a:solidFill>
                <a:latin typeface="xFrEweYX+Consolas"/>
              </a:rPr>
              <a:t>l</a:t>
            </a:r>
            <a:r>
              <a:rPr lang="en-US" sz="1406" b="0" i="0" spc="10" baseline="0">
                <a:solidFill>
                  <a:srgbClr val="000000"/>
                </a:solidFill>
                <a:latin typeface="xFrEweYX+Consolas"/>
              </a:rPr>
              <a:t>u</a:t>
            </a:r>
            <a:r>
              <a:rPr lang="en-US" sz="1406" b="0" i="0" baseline="0">
                <a:solidFill>
                  <a:srgbClr val="000000"/>
                </a:solidFill>
                <a:latin typeface="xFrEweYX+Consolas"/>
              </a:rPr>
              <a:t>e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8482330" y="3528060"/>
            <a:ext cx="229997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C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u</a:t>
            </a:r>
            <a:r>
              <a:rPr lang="en-US" sz="1403" b="0" i="0" spc="6" baseline="0">
                <a:solidFill>
                  <a:srgbClr val="2D75B6"/>
                </a:solidFill>
                <a:latin typeface="gMRr81OZ+MicrosoftYaHei"/>
              </a:rPr>
              <a:t>s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4" baseline="0">
                <a:solidFill>
                  <a:srgbClr val="2D75B6"/>
                </a:solidFill>
                <a:latin typeface="gMRr81OZ+MicrosoftYaHei"/>
              </a:rPr>
              <a:t>l</a:t>
            </a:r>
            <a:r>
              <a:rPr lang="en-US" sz="1403" b="0" i="0" spc="-6" baseline="0">
                <a:solidFill>
                  <a:srgbClr val="2D75B6"/>
                </a:solidFill>
                <a:latin typeface="gMRr81OZ+MicrosoftYaHei"/>
              </a:rPr>
              <a:t> </a:t>
            </a:r>
            <a:r>
              <a:rPr lang="en-US" sz="1403" b="0" i="0" spc="7" baseline="0">
                <a:solidFill>
                  <a:srgbClr val="2D75B6"/>
                </a:solidFill>
                <a:latin typeface="gMRr81OZ+MicrosoftYaHei"/>
              </a:rPr>
              <a:t>L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ngu</a:t>
            </a:r>
            <a:r>
              <a:rPr lang="en-US" sz="1403" b="0" i="0" spc="1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19" baseline="0">
                <a:solidFill>
                  <a:srgbClr val="2D75B6"/>
                </a:solidFill>
                <a:latin typeface="gMRr81OZ+MicrosoftYaHei"/>
              </a:rPr>
              <a:t>g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e</a:t>
            </a:r>
            <a:r>
              <a:rPr lang="en-US" sz="1403" b="0" i="0" spc="-26" baseline="0">
                <a:solidFill>
                  <a:srgbClr val="2D75B6"/>
                </a:solidFill>
                <a:latin typeface="gMRr81OZ+MicrosoftYaHei"/>
              </a:rPr>
              <a:t> </a:t>
            </a:r>
            <a:r>
              <a:rPr lang="en-US" sz="1403" b="0" i="0" spc="14" baseline="0">
                <a:solidFill>
                  <a:srgbClr val="2D75B6"/>
                </a:solidFill>
                <a:latin typeface="gMRr81OZ+MicrosoftYaHei"/>
              </a:rPr>
              <a:t>M</a:t>
            </a:r>
            <a:r>
              <a:rPr lang="en-US" sz="1403" b="0" i="0" spc="-1" baseline="0">
                <a:solidFill>
                  <a:srgbClr val="2D75B6"/>
                </a:solidFill>
                <a:latin typeface="gMRr81OZ+MicrosoftYaHei"/>
              </a:rPr>
              <a:t>o</a:t>
            </a: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d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e</a:t>
            </a:r>
            <a:r>
              <a:rPr lang="en-US" sz="1403" b="0" i="0" spc="4" baseline="0">
                <a:solidFill>
                  <a:srgbClr val="2D75B6"/>
                </a:solidFill>
                <a:latin typeface="gMRr81OZ+MicrosoftYaHei"/>
              </a:rPr>
              <a:t>l</a:t>
            </a:r>
            <a:endParaRPr lang="en-US" sz="1100"/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3300" y="4102100"/>
            <a:ext cx="1778000" cy="228600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4319270" y="4105064"/>
            <a:ext cx="744220" cy="207432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3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000000"/>
                </a:solidFill>
                <a:latin typeface="xFrEweYX+Consolas"/>
              </a:rPr>
              <a:t>pro</a:t>
            </a:r>
            <a:r>
              <a:rPr lang="en-US" sz="1403" b="0" i="0" spc="10" baseline="0">
                <a:solidFill>
                  <a:srgbClr val="000000"/>
                </a:solidFill>
                <a:latin typeface="xFrEweYX+Consolas"/>
              </a:rPr>
              <a:t>b</a:t>
            </a:r>
            <a:r>
              <a:rPr lang="en-US" sz="1403" b="0" i="0" baseline="0">
                <a:solidFill>
                  <a:srgbClr val="000000"/>
                </a:solidFill>
                <a:latin typeface="xFrEweYX+Consolas"/>
              </a:rPr>
              <a:t>s</a:t>
            </a:r>
            <a:endParaRPr lang="en-US" sz="1100"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8400" y="4089400"/>
            <a:ext cx="1168400" cy="254000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3400" y="4064000"/>
            <a:ext cx="165100" cy="1524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12100" y="4292600"/>
            <a:ext cx="3136900" cy="228600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1485900" y="4471670"/>
            <a:ext cx="119761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po</a:t>
            </a:r>
            <a:r>
              <a:rPr lang="en-US" sz="1200" b="0" i="0" spc="10" baseline="0">
                <a:solidFill>
                  <a:srgbClr val="919191"/>
                </a:solidFill>
                <a:latin typeface="gMRr81OZ+MicrosoftYaHei"/>
              </a:rPr>
              <a:t>li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cy</a:t>
            </a:r>
            <a:r>
              <a:rPr lang="en-US" sz="1200" b="0" i="0" spc="-10" baseline="0">
                <a:solidFill>
                  <a:srgbClr val="919191"/>
                </a:solidFill>
                <a:latin typeface="gMRr81OZ+MicrosoftYaHei"/>
              </a:rPr>
              <a:t> 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m</a:t>
            </a:r>
            <a:r>
              <a:rPr lang="en-US" sz="1200" b="0" i="0" spc="10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d</a:t>
            </a:r>
            <a:r>
              <a:rPr lang="en-US" sz="1200" b="0" i="0" spc="10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l</a:t>
            </a:r>
            <a:endParaRPr lang="en-US" sz="1100"/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8800" y="4495800"/>
            <a:ext cx="152400" cy="17780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0" y="4851400"/>
            <a:ext cx="1320800" cy="215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73300" y="4851400"/>
            <a:ext cx="1778000" cy="215900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8464550" y="5402369"/>
            <a:ext cx="548640" cy="207432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3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767070"/>
                </a:solidFill>
                <a:latin typeface="xFrEweYX+Consolas"/>
              </a:rPr>
              <a:t>GAE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3850640" y="5621444"/>
            <a:ext cx="449580" cy="207432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3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767070"/>
                </a:solidFill>
                <a:latin typeface="xFrEweYX+Consolas"/>
              </a:rPr>
              <a:t>KL</a:t>
            </a:r>
            <a:endParaRPr lang="en-US" sz="1100"/>
          </a:p>
        </p:txBody>
      </p:sp>
      <p:sp>
        <p:nvSpPr>
          <p:cNvPr id="45" name="TextBox 45"/>
          <p:cNvSpPr txBox="1"/>
          <p:nvPr/>
        </p:nvSpPr>
        <p:spPr>
          <a:xfrm>
            <a:off x="3850640" y="5973869"/>
            <a:ext cx="844550" cy="207432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3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767070"/>
                </a:solidFill>
                <a:latin typeface="xFrEweYX+Consolas"/>
              </a:rPr>
              <a:t>r</a:t>
            </a:r>
            <a:r>
              <a:rPr lang="en-US" sz="1403" b="0" i="0" spc="10" baseline="0">
                <a:solidFill>
                  <a:srgbClr val="767070"/>
                </a:solidFill>
                <a:latin typeface="xFrEweYX+Consolas"/>
              </a:rPr>
              <a:t>e</a:t>
            </a:r>
            <a:r>
              <a:rPr lang="en-US" sz="1403" b="0" i="0" baseline="0">
                <a:solidFill>
                  <a:srgbClr val="767070"/>
                </a:solidFill>
                <a:latin typeface="xFrEweYX+Consolas"/>
              </a:rPr>
              <a:t>w</a:t>
            </a:r>
            <a:r>
              <a:rPr lang="en-US" sz="1403" b="0" i="0" spc="10" baseline="0">
                <a:solidFill>
                  <a:srgbClr val="767070"/>
                </a:solidFill>
                <a:latin typeface="xFrEweYX+Consolas"/>
              </a:rPr>
              <a:t>a</a:t>
            </a:r>
            <a:r>
              <a:rPr lang="en-US" sz="1403" b="0" i="0" baseline="0">
                <a:solidFill>
                  <a:srgbClr val="767070"/>
                </a:solidFill>
                <a:latin typeface="xFrEweYX+Consolas"/>
              </a:rPr>
              <a:t>rd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1136650" y="6166274"/>
            <a:ext cx="843280" cy="207432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3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767070"/>
                </a:solidFill>
                <a:latin typeface="xFrEweYX+Consolas"/>
              </a:rPr>
              <a:t>rew</a:t>
            </a:r>
            <a:r>
              <a:rPr lang="en-US" sz="1403" b="0" i="0" spc="10" baseline="0">
                <a:solidFill>
                  <a:srgbClr val="767070"/>
                </a:solidFill>
                <a:latin typeface="xFrEweYX+Consolas"/>
              </a:rPr>
              <a:t>a</a:t>
            </a:r>
            <a:r>
              <a:rPr lang="en-US" sz="1403" b="0" i="0" baseline="0">
                <a:solidFill>
                  <a:srgbClr val="767070"/>
                </a:solidFill>
                <a:latin typeface="xFrEweYX+Consolas"/>
              </a:rPr>
              <a:t>rd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2646680" y="6172624"/>
            <a:ext cx="449580" cy="207432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3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767070"/>
                </a:solidFill>
                <a:latin typeface="xFrEweYX+Consolas"/>
              </a:rPr>
              <a:t>KL</a:t>
            </a:r>
            <a:endParaRPr lang="en-US" sz="1100"/>
          </a:p>
        </p:txBody>
      </p:sp>
      <p:sp>
        <p:nvSpPr>
          <p:cNvPr id="49" name="TextBox 49"/>
          <p:cNvSpPr txBox="1"/>
          <p:nvPr/>
        </p:nvSpPr>
        <p:spPr>
          <a:xfrm>
            <a:off x="11101070" y="6466815"/>
            <a:ext cx="41529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18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62400"/>
            <a:ext cx="4914900" cy="2057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0" y="4521200"/>
            <a:ext cx="5930900" cy="482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0" y="1727200"/>
            <a:ext cx="3340100" cy="673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900" y="5549900"/>
            <a:ext cx="3327400" cy="4191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700" y="1143000"/>
            <a:ext cx="3136900" cy="342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00" y="1536700"/>
            <a:ext cx="3263900" cy="30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0100" y="4127500"/>
            <a:ext cx="3568700" cy="228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0650" y="1089660"/>
            <a:ext cx="2038350" cy="3784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2324100"/>
            <a:ext cx="3136900" cy="2159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3700" y="2717800"/>
            <a:ext cx="3136900" cy="215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" y="1866900"/>
            <a:ext cx="2882900" cy="2159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9600" y="2616200"/>
            <a:ext cx="2362200" cy="215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900" y="939800"/>
            <a:ext cx="1752600" cy="177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8400" y="1689100"/>
            <a:ext cx="596900" cy="889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16600" y="1574800"/>
            <a:ext cx="228600" cy="2159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16600" y="1866900"/>
            <a:ext cx="228600" cy="2159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16600" y="2324100"/>
            <a:ext cx="228600" cy="215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16600" y="2616200"/>
            <a:ext cx="228600" cy="2159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21200" y="1574800"/>
            <a:ext cx="215900" cy="215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21200" y="1866900"/>
            <a:ext cx="215900" cy="2159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21200" y="2324100"/>
            <a:ext cx="215900" cy="2159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21200" y="2616200"/>
            <a:ext cx="215900" cy="2159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978400" y="2438400"/>
            <a:ext cx="596900" cy="762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76700" y="1600200"/>
            <a:ext cx="177800" cy="1651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25000" y="1524000"/>
            <a:ext cx="152400" cy="177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25000" y="2476500"/>
            <a:ext cx="152400" cy="1524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94300" y="1841500"/>
            <a:ext cx="190500" cy="1143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194300" y="2590800"/>
            <a:ext cx="190500" cy="1143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965700" y="1803400"/>
            <a:ext cx="635000" cy="127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965700" y="2552700"/>
            <a:ext cx="635000" cy="127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584200" y="467586"/>
            <a:ext cx="667639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G</a:t>
            </a: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oup </a:t>
            </a: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el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ti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v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spc="-8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olic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y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 Op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t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imi</a:t>
            </a:r>
            <a:r>
              <a:rPr lang="en-US" sz="3602" b="0" i="0" spc="-50" baseline="0">
                <a:solidFill>
                  <a:srgbClr val="000000"/>
                </a:solidFill>
                <a:latin typeface="acdpDO9N+Calibri"/>
              </a:rPr>
              <a:t>z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tion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4024630" y="1150818"/>
            <a:ext cx="2103120" cy="177403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6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19191"/>
                </a:solidFill>
                <a:latin typeface="xFrEweYX+Consolas"/>
              </a:rPr>
              <a:t>Model(</a:t>
            </a:r>
            <a:r>
              <a:rPr lang="en-US" sz="1200" b="0" i="0" spc="10" baseline="0">
                <a:solidFill>
                  <a:srgbClr val="919191"/>
                </a:solidFill>
                <a:latin typeface="xFrEweYX+Consolas"/>
              </a:rPr>
              <a:t>M</a:t>
            </a:r>
            <a:r>
              <a:rPr lang="en-US" sz="1200" b="0" i="0" baseline="0">
                <a:solidFill>
                  <a:srgbClr val="919191"/>
                </a:solidFill>
                <a:latin typeface="xFrEweYX+Consolas"/>
              </a:rPr>
              <a:t>ath)</a:t>
            </a:r>
            <a:r>
              <a:rPr lang="en-US" sz="1200" b="0" i="0" spc="10" baseline="0">
                <a:solidFill>
                  <a:srgbClr val="919191"/>
                </a:solidFill>
                <a:latin typeface="xFrEweYX+Consolas"/>
              </a:rPr>
              <a:t> </a:t>
            </a:r>
            <a:r>
              <a:rPr lang="en-US" sz="1200" b="0" i="0" baseline="0">
                <a:solidFill>
                  <a:srgbClr val="919191"/>
                </a:solidFill>
                <a:latin typeface="xFrEweYX+Consolas"/>
              </a:rPr>
              <a:t>| R</a:t>
            </a:r>
            <a:r>
              <a:rPr lang="en-US" sz="1200" b="0" i="0" spc="10" baseline="0">
                <a:solidFill>
                  <a:srgbClr val="919191"/>
                </a:solidFill>
                <a:latin typeface="xFrEweYX+Consolas"/>
              </a:rPr>
              <a:t>u</a:t>
            </a:r>
            <a:r>
              <a:rPr lang="en-US" sz="1200" b="0" i="0" baseline="0">
                <a:solidFill>
                  <a:srgbClr val="919191"/>
                </a:solidFill>
                <a:latin typeface="xFrEweYX+Consolas"/>
              </a:rPr>
              <a:t>l</a:t>
            </a:r>
            <a:r>
              <a:rPr lang="en-US" sz="1200" b="0" i="0" spc="10" baseline="0">
                <a:solidFill>
                  <a:srgbClr val="919191"/>
                </a:solidFill>
                <a:latin typeface="xFrEweYX+Consolas"/>
              </a:rPr>
              <a:t>e</a:t>
            </a:r>
            <a:r>
              <a:rPr lang="en-US" sz="1200" b="0" i="0" baseline="0">
                <a:solidFill>
                  <a:srgbClr val="919191"/>
                </a:solidFill>
                <a:latin typeface="xFrEweYX+Consolas"/>
              </a:rPr>
              <a:t>(R1)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8582660" y="1943100"/>
            <a:ext cx="229870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9"/>
              </a:lnSpc>
              <a:spcBef>
                <a:spcPct val="0"/>
              </a:spcBef>
              <a:defRPr/>
            </a:pP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C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u</a:t>
            </a:r>
            <a:r>
              <a:rPr lang="en-US" sz="1403" b="0" i="0" spc="6" baseline="0">
                <a:solidFill>
                  <a:srgbClr val="2D75B6"/>
                </a:solidFill>
                <a:latin typeface="gMRr81OZ+MicrosoftYaHei"/>
              </a:rPr>
              <a:t>s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4" baseline="0">
                <a:solidFill>
                  <a:srgbClr val="2D75B6"/>
                </a:solidFill>
                <a:latin typeface="gMRr81OZ+MicrosoftYaHei"/>
              </a:rPr>
              <a:t>l</a:t>
            </a:r>
            <a:r>
              <a:rPr lang="en-US" sz="1403" b="0" i="0" spc="-6" baseline="0">
                <a:solidFill>
                  <a:srgbClr val="2D75B6"/>
                </a:solidFill>
                <a:latin typeface="gMRr81OZ+MicrosoftYaHei"/>
              </a:rPr>
              <a:t> </a:t>
            </a:r>
            <a:r>
              <a:rPr lang="en-US" sz="1403" b="0" i="0" spc="-3" baseline="0">
                <a:solidFill>
                  <a:srgbClr val="2D75B6"/>
                </a:solidFill>
                <a:latin typeface="gMRr81OZ+MicrosoftYaHei"/>
              </a:rPr>
              <a:t>L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ngu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g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e</a:t>
            </a:r>
            <a:r>
              <a:rPr lang="en-US" sz="1403" b="0" i="0" spc="-16" baseline="0">
                <a:solidFill>
                  <a:srgbClr val="2D75B6"/>
                </a:solidFill>
                <a:latin typeface="gMRr81OZ+MicrosoftYaHei"/>
              </a:rPr>
              <a:t> </a:t>
            </a:r>
            <a:r>
              <a:rPr lang="en-US" sz="1403" b="0" i="0" spc="14" baseline="0">
                <a:solidFill>
                  <a:srgbClr val="2D75B6"/>
                </a:solidFill>
                <a:latin typeface="gMRr81OZ+MicrosoftYaHei"/>
              </a:rPr>
              <a:t>M</a:t>
            </a:r>
            <a:r>
              <a:rPr lang="en-US" sz="1403" b="0" i="0" spc="9" baseline="0">
                <a:solidFill>
                  <a:srgbClr val="2D75B6"/>
                </a:solidFill>
                <a:latin typeface="gMRr81OZ+MicrosoftYaHei"/>
              </a:rPr>
              <a:t>od</a:t>
            </a:r>
            <a:r>
              <a:rPr lang="en-US" sz="1403" b="0" i="0" spc="8" baseline="0">
                <a:solidFill>
                  <a:srgbClr val="2D75B6"/>
                </a:solidFill>
                <a:latin typeface="gMRr81OZ+MicrosoftYaHei"/>
              </a:rPr>
              <a:t>e</a:t>
            </a:r>
            <a:r>
              <a:rPr lang="en-US" sz="1403" b="0" i="0" spc="4" baseline="0">
                <a:solidFill>
                  <a:srgbClr val="2D75B6"/>
                </a:solidFill>
                <a:latin typeface="gMRr81OZ+MicrosoftYaHei"/>
              </a:rPr>
              <a:t>l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14400" y="3074223"/>
            <a:ext cx="922020" cy="23584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7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prom</a:t>
            </a:r>
            <a:r>
              <a:rPr lang="en-US" sz="1596" b="0" i="0" spc="-10" baseline="0">
                <a:solidFill>
                  <a:srgbClr val="000000"/>
                </a:solidFill>
                <a:latin typeface="xFrEweYX+Consolas"/>
              </a:rPr>
              <a:t>p</a:t>
            </a: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t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2143760" y="3074223"/>
            <a:ext cx="1477010" cy="23584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7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co</a:t>
            </a:r>
            <a:r>
              <a:rPr lang="en-US" sz="1596" b="0" i="0" spc="-10" baseline="0">
                <a:solidFill>
                  <a:srgbClr val="000000"/>
                </a:solidFill>
                <a:latin typeface="xFrEweYX+Consolas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plet</a:t>
            </a:r>
            <a:r>
              <a:rPr lang="en-US" sz="1596" b="0" i="0" spc="-10" baseline="0">
                <a:solidFill>
                  <a:srgbClr val="000000"/>
                </a:solidFill>
                <a:latin typeface="xFrEweYX+Consolas"/>
              </a:rPr>
              <a:t>i</a:t>
            </a: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ons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4240530" y="3074223"/>
            <a:ext cx="1032510" cy="23584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7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rewards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5374640" y="3074223"/>
            <a:ext cx="1367790" cy="23584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7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adva</a:t>
            </a:r>
            <a:r>
              <a:rPr lang="en-US" sz="1596" b="0" i="0" spc="-10" baseline="0">
                <a:solidFill>
                  <a:srgbClr val="000000"/>
                </a:solidFill>
                <a:latin typeface="xFrEweYX+Consolas"/>
              </a:rPr>
              <a:t>n</a:t>
            </a: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tages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8336280" y="3050728"/>
            <a:ext cx="2700020" cy="23584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7"/>
              </a:lnSpc>
              <a:spcBef>
                <a:spcPct val="0"/>
              </a:spcBef>
              <a:defRPr/>
            </a:pPr>
            <a:r>
              <a:rPr lang="en-US" sz="1596" b="0" i="0" spc="-10" baseline="0">
                <a:solidFill>
                  <a:srgbClr val="000000"/>
                </a:solidFill>
                <a:latin typeface="xFrEweYX+Consolas"/>
              </a:rPr>
              <a:t>_</a:t>
            </a: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get_</a:t>
            </a:r>
            <a:r>
              <a:rPr lang="en-US" sz="1596" b="0" i="0" spc="-10" baseline="0">
                <a:solidFill>
                  <a:srgbClr val="000000"/>
                </a:solidFill>
                <a:latin typeface="xFrEweYX+Consolas"/>
              </a:rPr>
              <a:t>p</a:t>
            </a: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er_t</a:t>
            </a:r>
            <a:r>
              <a:rPr lang="en-US" sz="1596" b="0" i="0" spc="-10" baseline="0">
                <a:solidFill>
                  <a:srgbClr val="000000"/>
                </a:solidFill>
                <a:latin typeface="xFrEweYX+Consolas"/>
              </a:rPr>
              <a:t>o</a:t>
            </a: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ke</a:t>
            </a:r>
            <a:r>
              <a:rPr lang="en-US" sz="1596" b="0" i="0" spc="-10" baseline="0">
                <a:solidFill>
                  <a:srgbClr val="000000"/>
                </a:solidFill>
                <a:latin typeface="xFrEweYX+Consolas"/>
              </a:rPr>
              <a:t>n</a:t>
            </a: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_logps</a:t>
            </a:r>
            <a:r>
              <a:rPr lang="en-US" sz="1596" b="0" i="0" spc="-10" baseline="0">
                <a:solidFill>
                  <a:srgbClr val="000000"/>
                </a:solidFill>
                <a:latin typeface="xFrEweYX+Consolas"/>
              </a:rPr>
              <a:t>(</a:t>
            </a:r>
            <a:r>
              <a:rPr lang="en-US" sz="1596" b="0" i="0" baseline="0">
                <a:solidFill>
                  <a:srgbClr val="000000"/>
                </a:solidFill>
                <a:latin typeface="xFrEweYX+Consolas"/>
              </a:rPr>
              <a:t>)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575310" y="5262619"/>
            <a:ext cx="1703070" cy="163082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84"/>
              </a:lnSpc>
              <a:spcBef>
                <a:spcPct val="0"/>
              </a:spcBef>
              <a:defRPr/>
            </a:pPr>
            <a:r>
              <a:rPr lang="en-US" sz="1103" b="0" i="0" spc="-10" baseline="0">
                <a:solidFill>
                  <a:srgbClr val="000000"/>
                </a:solidFill>
                <a:latin typeface="xFrEweYX+Consolas"/>
              </a:rPr>
              <a:t>new_per_token_logp</a:t>
            </a:r>
            <a:r>
              <a:rPr lang="en-US" sz="1103" b="0" i="0" baseline="0">
                <a:solidFill>
                  <a:srgbClr val="000000"/>
                </a:solidFill>
                <a:latin typeface="xFrEweYX+Consolas"/>
              </a:rPr>
              <a:t>s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2266950" y="5262619"/>
            <a:ext cx="1703070" cy="163082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84"/>
              </a:lnSpc>
              <a:spcBef>
                <a:spcPct val="0"/>
              </a:spcBef>
              <a:defRPr/>
            </a:pPr>
            <a:r>
              <a:rPr lang="en-US" sz="1103" b="0" i="0" spc="-10" baseline="0">
                <a:solidFill>
                  <a:srgbClr val="000000"/>
                </a:solidFill>
                <a:latin typeface="xFrEweYX+Consolas"/>
              </a:rPr>
              <a:t>old_per_token_logp</a:t>
            </a:r>
            <a:r>
              <a:rPr lang="en-US" sz="1103" b="0" i="0" baseline="0">
                <a:solidFill>
                  <a:srgbClr val="000000"/>
                </a:solidFill>
                <a:latin typeface="xFrEweYX+Consolas"/>
              </a:rPr>
              <a:t>s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3933190" y="5262619"/>
            <a:ext cx="1703070" cy="163082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84"/>
              </a:lnSpc>
              <a:spcBef>
                <a:spcPct val="0"/>
              </a:spcBef>
              <a:defRPr/>
            </a:pPr>
            <a:r>
              <a:rPr lang="en-US" sz="1103" b="0" i="0" spc="-10" baseline="0">
                <a:solidFill>
                  <a:srgbClr val="000000"/>
                </a:solidFill>
                <a:latin typeface="xFrEweYX+Consolas"/>
              </a:rPr>
              <a:t>ref_per_token_logp</a:t>
            </a:r>
            <a:r>
              <a:rPr lang="en-US" sz="1103" b="0" i="0" baseline="0">
                <a:solidFill>
                  <a:srgbClr val="000000"/>
                </a:solidFill>
                <a:latin typeface="xFrEweYX+Consolas"/>
              </a:rPr>
              <a:t>s</a:t>
            </a: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11101070" y="6466815"/>
            <a:ext cx="41529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19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840" y="2048510"/>
            <a:ext cx="3559810" cy="17970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" y="2188210"/>
            <a:ext cx="3255010" cy="1752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790" y="1959610"/>
            <a:ext cx="2743200" cy="204724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4200" y="467586"/>
            <a:ext cx="469011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spc="-60" baseline="0">
                <a:solidFill>
                  <a:srgbClr val="424242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ei</a:t>
            </a:r>
            <a:r>
              <a:rPr lang="en-US" sz="3602" b="0" i="0" spc="-30" baseline="0">
                <a:solidFill>
                  <a:srgbClr val="424242"/>
                </a:solidFill>
                <a:latin typeface="acdpDO9N+Calibri"/>
              </a:rPr>
              <a:t>n</a:t>
            </a:r>
            <a:r>
              <a:rPr lang="en-US" sz="3602" b="0" i="0" spc="-70" baseline="0">
                <a:solidFill>
                  <a:srgbClr val="424242"/>
                </a:solidFill>
                <a:latin typeface="acdpDO9N+Calibri"/>
              </a:rPr>
              <a:t>f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o</a:t>
            </a:r>
            <a:r>
              <a:rPr lang="en-US" sz="3602" b="0" i="0" spc="-50" baseline="0">
                <a:solidFill>
                  <a:srgbClr val="424242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ceme</a:t>
            </a:r>
            <a:r>
              <a:rPr lang="en-US" sz="3602" b="0" i="0" spc="-60" baseline="0">
                <a:solidFill>
                  <a:srgbClr val="424242"/>
                </a:solidFill>
                <a:latin typeface="acdpDO9N+Calibri"/>
              </a:rPr>
              <a:t>n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t</a:t>
            </a:r>
            <a:r>
              <a:rPr lang="en-US" sz="3602" b="0" i="0" spc="-40" baseline="0">
                <a:solidFill>
                  <a:srgbClr val="424242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Learning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296670" y="4678680"/>
            <a:ext cx="230378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8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000000"/>
                </a:solidFill>
                <a:latin typeface="gMRr81OZ+MicrosoftYaHei"/>
              </a:rPr>
              <a:t>2</a:t>
            </a:r>
            <a:r>
              <a:rPr lang="en-US" sz="1800" b="0" i="0" spc="-10" baseline="0">
                <a:solidFill>
                  <a:srgbClr val="000000"/>
                </a:solidFill>
                <a:latin typeface="gMRr81OZ+MicrosoftYaHei"/>
              </a:rPr>
              <a:t>0</a:t>
            </a:r>
            <a:r>
              <a:rPr lang="en-US" sz="1800" b="0" i="0" baseline="0">
                <a:solidFill>
                  <a:srgbClr val="000000"/>
                </a:solidFill>
                <a:latin typeface="gMRr81OZ+MicrosoftYaHei"/>
              </a:rPr>
              <a:t>25</a:t>
            </a:r>
            <a:r>
              <a:rPr lang="en-US" sz="1800" b="0" i="0" spc="-2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800" b="0" i="0" spc="-170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1800" b="0" i="0" baseline="0">
                <a:solidFill>
                  <a:srgbClr val="000000"/>
                </a:solidFill>
                <a:latin typeface="gMRr81OZ+MicrosoftYaHei"/>
              </a:rPr>
              <a:t>urin</a:t>
            </a:r>
            <a:r>
              <a:rPr lang="en-US" sz="1800" b="0" i="0" spc="10" baseline="0">
                <a:solidFill>
                  <a:srgbClr val="000000"/>
                </a:solidFill>
                <a:latin typeface="gMRr81OZ+MicrosoftYaHei"/>
              </a:rPr>
              <a:t>g </a:t>
            </a:r>
            <a:r>
              <a:rPr lang="en-US" sz="1800" b="0" i="0" spc="-20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1800" b="0" i="0" baseline="0">
                <a:solidFill>
                  <a:srgbClr val="000000"/>
                </a:solidFill>
                <a:latin typeface="gMRr81OZ+MicrosoftYaHei"/>
              </a:rPr>
              <a:t>wa</a:t>
            </a:r>
            <a:r>
              <a:rPr lang="en-US" sz="1800" b="0" i="0" spc="-3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1800" b="0" i="0" baseline="0">
                <a:solidFill>
                  <a:srgbClr val="000000"/>
                </a:solidFill>
                <a:latin typeface="gMRr81OZ+MicrosoftYaHei"/>
              </a:rPr>
              <a:t>d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5337810" y="4678680"/>
            <a:ext cx="226314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8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000000"/>
                </a:solidFill>
                <a:latin typeface="gMRr81OZ+MicrosoftYaHei"/>
              </a:rPr>
              <a:t>2025</a:t>
            </a:r>
            <a:r>
              <a:rPr lang="en-US" sz="1800" b="0" i="0" spc="-2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800" b="0" i="0" spc="10" baseline="0">
                <a:solidFill>
                  <a:srgbClr val="000000"/>
                </a:solidFill>
                <a:latin typeface="gMRr81OZ+MicrosoftYaHei"/>
              </a:rPr>
              <a:t>d</a:t>
            </a:r>
            <a:r>
              <a:rPr lang="en-US" sz="1800" b="0" i="0" baseline="0">
                <a:solidFill>
                  <a:srgbClr val="000000"/>
                </a:solidFill>
                <a:latin typeface="gMRr81OZ+MicrosoftYaHei"/>
              </a:rPr>
              <a:t>eepsee</a:t>
            </a:r>
            <a:r>
              <a:rPr lang="en-US" sz="1800" b="0" i="0" spc="-130" baseline="0">
                <a:solidFill>
                  <a:srgbClr val="000000"/>
                </a:solidFill>
                <a:latin typeface="gMRr81OZ+MicrosoftYaHei"/>
              </a:rPr>
              <a:t>k</a:t>
            </a:r>
            <a:r>
              <a:rPr lang="en-US" sz="1800" b="0" i="0" baseline="0">
                <a:solidFill>
                  <a:srgbClr val="000000"/>
                </a:solidFill>
                <a:latin typeface="gMRr81OZ+MicrosoftYaHei"/>
              </a:rPr>
              <a:t>-R1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9330690" y="4678680"/>
            <a:ext cx="180594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8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000000"/>
                </a:solidFill>
                <a:latin typeface="gMRr81OZ+MicrosoftYaHei"/>
              </a:rPr>
              <a:t>2016</a:t>
            </a:r>
            <a:r>
              <a:rPr lang="en-US" sz="1800" b="0" i="0" spc="-1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800" b="0" i="0" baseline="0">
                <a:solidFill>
                  <a:srgbClr val="000000"/>
                </a:solidFill>
                <a:latin typeface="gMRr81OZ+MicrosoftYaHei"/>
              </a:rPr>
              <a:t>Al</a:t>
            </a:r>
            <a:r>
              <a:rPr lang="en-US" sz="1800" b="0" i="0" spc="10" baseline="0">
                <a:solidFill>
                  <a:srgbClr val="000000"/>
                </a:solidFill>
                <a:latin typeface="gMRr81OZ+MicrosoftYaHei"/>
              </a:rPr>
              <a:t>p</a:t>
            </a:r>
            <a:r>
              <a:rPr lang="en-US" sz="1800" b="0" i="0" baseline="0">
                <a:solidFill>
                  <a:srgbClr val="000000"/>
                </a:solidFill>
                <a:latin typeface="gMRr81OZ+MicrosoftYaHei"/>
              </a:rPr>
              <a:t>haGo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11181080" y="6466815"/>
            <a:ext cx="33528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6" baseline="0">
                <a:solidFill>
                  <a:srgbClr val="9A9A9A"/>
                </a:solidFill>
                <a:latin typeface="Xoukxuz0+DengXian"/>
              </a:rPr>
              <a:t>2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6110"/>
            <a:ext cx="6979920" cy="30657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1117600"/>
            <a:ext cx="3543300" cy="2273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500" y="3479800"/>
            <a:ext cx="3543300" cy="2273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100" y="2692400"/>
            <a:ext cx="508000" cy="266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700" y="3733800"/>
            <a:ext cx="203200" cy="558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8500" y="3810000"/>
            <a:ext cx="419100" cy="254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0500" y="3810000"/>
            <a:ext cx="419100" cy="254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9000" y="3009900"/>
            <a:ext cx="419100" cy="254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9000" y="2362200"/>
            <a:ext cx="419100" cy="254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2900" y="2349500"/>
            <a:ext cx="190500" cy="381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63900" y="3975100"/>
            <a:ext cx="152400" cy="3302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3200" y="4178300"/>
            <a:ext cx="304800" cy="12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9800" y="4622800"/>
            <a:ext cx="190500" cy="1524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45200" y="4178300"/>
            <a:ext cx="165100" cy="152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45200" y="3873500"/>
            <a:ext cx="165100" cy="1524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17900" y="3594100"/>
            <a:ext cx="165100" cy="1143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19600" y="2438400"/>
            <a:ext cx="127000" cy="139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57500" y="4635500"/>
            <a:ext cx="152400" cy="1143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48200" y="4648200"/>
            <a:ext cx="139700" cy="1143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70200" y="4216400"/>
            <a:ext cx="139700" cy="1143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73600" y="4216400"/>
            <a:ext cx="114300" cy="1143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70600" y="2768600"/>
            <a:ext cx="101600" cy="1270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19200" y="2844800"/>
            <a:ext cx="88900" cy="1270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19200" y="4279900"/>
            <a:ext cx="88900" cy="1143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95600" y="2857500"/>
            <a:ext cx="76200" cy="1016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56200" y="4330700"/>
            <a:ext cx="63500" cy="635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25800" y="2781300"/>
            <a:ext cx="38100" cy="635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81100" y="3733800"/>
            <a:ext cx="38100" cy="508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219700" y="4356100"/>
            <a:ext cx="38100" cy="381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213100" y="2819400"/>
            <a:ext cx="38100" cy="381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343400" y="2298700"/>
            <a:ext cx="38100" cy="381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584200" y="467586"/>
            <a:ext cx="516509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vi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w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the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PPO an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d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GRPO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8060690" y="1221740"/>
            <a:ext cx="68453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PO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8500110" y="1741170"/>
            <a:ext cx="225171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p</a:t>
            </a:r>
            <a:r>
              <a:rPr lang="en-US" sz="1596" b="0" i="0" spc="10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l</a:t>
            </a:r>
            <a:r>
              <a:rPr lang="en-US" sz="1596" b="0" i="0" spc="-10" baseline="0">
                <a:solidFill>
                  <a:srgbClr val="919191"/>
                </a:solidFill>
                <a:latin typeface="gMRr81OZ+MicrosoftYaHei"/>
              </a:rPr>
              <a:t>i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cy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         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spc="-26" baseline="0">
                <a:solidFill>
                  <a:srgbClr val="919191"/>
                </a:solidFill>
                <a:latin typeface="gMRr81OZ+MicrosoftYaHei"/>
              </a:rPr>
              <a:t>r</a:t>
            </a:r>
            <a:r>
              <a:rPr lang="en-US" sz="1596" b="0" i="0" spc="-9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596" b="0" i="0" spc="-6" baseline="0">
                <a:solidFill>
                  <a:srgbClr val="919191"/>
                </a:solidFill>
                <a:latin typeface="gMRr81OZ+MicrosoftYaHei"/>
              </a:rPr>
              <a:t>f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8478520" y="1985010"/>
            <a:ext cx="245491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m</a:t>
            </a:r>
            <a:r>
              <a:rPr lang="en-US" sz="1596" b="0" i="0" spc="10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d</a:t>
            </a:r>
            <a:r>
              <a:rPr lang="en-US" sz="1596" b="0" i="0" spc="-10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l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       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m</a:t>
            </a:r>
            <a:r>
              <a:rPr lang="en-US" sz="1596" b="0" i="0" spc="10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del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8454390" y="2603500"/>
            <a:ext cx="240919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6" b="0" i="0" spc="-20" baseline="0">
                <a:solidFill>
                  <a:srgbClr val="919191"/>
                </a:solidFill>
                <a:latin typeface="gMRr81OZ+MicrosoftYaHei"/>
              </a:rPr>
              <a:t>r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ewa</a:t>
            </a:r>
            <a:r>
              <a:rPr lang="en-US" sz="1596" b="0" i="0" spc="-20" baseline="0">
                <a:solidFill>
                  <a:srgbClr val="919191"/>
                </a:solidFill>
                <a:latin typeface="gMRr81OZ+MicrosoftYaHei"/>
              </a:rPr>
              <a:t>r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d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       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 </a:t>
            </a:r>
            <a:r>
              <a:rPr lang="en-US" sz="1596" b="0" i="0" spc="-30" baseline="0">
                <a:solidFill>
                  <a:srgbClr val="919191"/>
                </a:solidFill>
                <a:latin typeface="gMRr81OZ+MicrosoftYaHei"/>
              </a:rPr>
              <a:t>v</a:t>
            </a:r>
            <a:r>
              <a:rPr lang="en-US" sz="1596" b="0" i="0" spc="10" baseline="0">
                <a:solidFill>
                  <a:srgbClr val="919191"/>
                </a:solidFill>
                <a:latin typeface="gMRr81OZ+MicrosoftYaHei"/>
              </a:rPr>
              <a:t>a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lue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8478520" y="2847340"/>
            <a:ext cx="243967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1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m</a:t>
            </a:r>
            <a:r>
              <a:rPr lang="en-US" sz="1596" b="0" i="0" spc="10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d</a:t>
            </a:r>
            <a:r>
              <a:rPr lang="en-US" sz="1596" b="0" i="0" spc="-10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l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       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mo</a:t>
            </a:r>
            <a:r>
              <a:rPr lang="en-US" sz="1596" b="0" i="0" spc="10" baseline="0">
                <a:solidFill>
                  <a:srgbClr val="919191"/>
                </a:solidFill>
                <a:latin typeface="gMRr81OZ+MicrosoftYaHei"/>
              </a:rPr>
              <a:t>d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el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8060690" y="3575050"/>
            <a:ext cx="84963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GRPO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8500110" y="4095750"/>
            <a:ext cx="225171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p</a:t>
            </a:r>
            <a:r>
              <a:rPr lang="en-US" sz="1596" b="0" i="0" spc="10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l</a:t>
            </a:r>
            <a:r>
              <a:rPr lang="en-US" sz="1596" b="0" i="0" spc="-10" baseline="0">
                <a:solidFill>
                  <a:srgbClr val="919191"/>
                </a:solidFill>
                <a:latin typeface="gMRr81OZ+MicrosoftYaHei"/>
              </a:rPr>
              <a:t>i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cy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         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spc="-26" baseline="0">
                <a:solidFill>
                  <a:srgbClr val="919191"/>
                </a:solidFill>
                <a:latin typeface="gMRr81OZ+MicrosoftYaHei"/>
              </a:rPr>
              <a:t>r</a:t>
            </a:r>
            <a:r>
              <a:rPr lang="en-US" sz="1596" b="0" i="0" spc="-9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596" b="0" i="0" spc="-6" baseline="0">
                <a:solidFill>
                  <a:srgbClr val="919191"/>
                </a:solidFill>
                <a:latin typeface="gMRr81OZ+MicrosoftYaHei"/>
              </a:rPr>
              <a:t>f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8478520" y="4339590"/>
            <a:ext cx="245491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m</a:t>
            </a:r>
            <a:r>
              <a:rPr lang="en-US" sz="1596" b="0" i="0" spc="10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d</a:t>
            </a:r>
            <a:r>
              <a:rPr lang="en-US" sz="1596" b="0" i="0" spc="-10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l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        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m</a:t>
            </a:r>
            <a:r>
              <a:rPr lang="en-US" sz="1596" b="0" i="0" spc="10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del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8454390" y="4956810"/>
            <a:ext cx="91948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6" b="0" i="0" spc="-20" baseline="0">
                <a:solidFill>
                  <a:srgbClr val="919191"/>
                </a:solidFill>
                <a:latin typeface="gMRr81OZ+MicrosoftYaHei"/>
              </a:rPr>
              <a:t>r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ewa</a:t>
            </a:r>
            <a:r>
              <a:rPr lang="en-US" sz="1596" b="0" i="0" spc="-20" baseline="0">
                <a:solidFill>
                  <a:srgbClr val="919191"/>
                </a:solidFill>
                <a:latin typeface="gMRr81OZ+MicrosoftYaHei"/>
              </a:rPr>
              <a:t>r</a:t>
            </a:r>
            <a:r>
              <a:rPr lang="en-US" sz="1596" b="0" i="0" baseline="0">
                <a:solidFill>
                  <a:srgbClr val="919191"/>
                </a:solidFill>
                <a:latin typeface="gMRr81OZ+MicrosoftYaHei"/>
              </a:rPr>
              <a:t>d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8478520" y="5200650"/>
            <a:ext cx="87249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10"/>
              </a:lnSpc>
              <a:spcBef>
                <a:spcPct val="0"/>
              </a:spcBef>
              <a:defRPr/>
            </a:pPr>
            <a:r>
              <a:rPr lang="en-US" sz="1598" b="0" i="0" baseline="0">
                <a:solidFill>
                  <a:srgbClr val="919191"/>
                </a:solidFill>
                <a:latin typeface="gMRr81OZ+MicrosoftYaHei"/>
              </a:rPr>
              <a:t>m</a:t>
            </a:r>
            <a:r>
              <a:rPr lang="en-US" sz="1598" b="0" i="0" spc="10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598" b="0" i="0" baseline="0">
                <a:solidFill>
                  <a:srgbClr val="919191"/>
                </a:solidFill>
                <a:latin typeface="gMRr81OZ+MicrosoftYaHei"/>
              </a:rPr>
              <a:t>d</a:t>
            </a:r>
            <a:r>
              <a:rPr lang="en-US" sz="1598" b="0" i="0" spc="-10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598" b="0" i="0" baseline="0">
                <a:solidFill>
                  <a:srgbClr val="919191"/>
                </a:solidFill>
                <a:latin typeface="gMRr81OZ+MicrosoftYaHei"/>
              </a:rPr>
              <a:t>l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11101070" y="6466815"/>
            <a:ext cx="41529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20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"/>
            <a:ext cx="12192000" cy="6781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84200" y="467586"/>
            <a:ext cx="221996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spc="-6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spc="-80" baseline="0">
                <a:solidFill>
                  <a:srgbClr val="000000"/>
                </a:solidFill>
                <a:latin typeface="acdpDO9N+Calibri"/>
              </a:rPr>
              <a:t>f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spc="-5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ence 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24840" y="1034189"/>
            <a:ext cx="8978900" cy="27051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29"/>
              </a:lnSpc>
              <a:spcBef>
                <a:spcPct val="0"/>
              </a:spcBef>
              <a:defRPr/>
            </a:pP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1.</a:t>
            </a:r>
            <a:r>
              <a:rPr lang="en-US" sz="1200" b="0" i="0" baseline="0" dirty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300" b="0" i="0" baseline="0" dirty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spc="20" baseline="0" dirty="0" err="1">
                <a:solidFill>
                  <a:srgbClr val="000000"/>
                </a:solidFill>
                <a:latin typeface="NOh48NxX+KaiTi"/>
              </a:rPr>
              <a:t>王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树森</a:t>
            </a:r>
            <a:r>
              <a:rPr lang="en-US" sz="1596" b="0" i="0" baseline="0" dirty="0" err="1">
                <a:solidFill>
                  <a:srgbClr val="000000"/>
                </a:solidFill>
                <a:latin typeface="TimesNewRomanPSMT"/>
              </a:rPr>
              <a:t>,</a:t>
            </a:r>
            <a:r>
              <a:rPr lang="en-US" sz="1596" b="0" i="0" spc="20" baseline="0" dirty="0" err="1">
                <a:solidFill>
                  <a:srgbClr val="000000"/>
                </a:solidFill>
                <a:latin typeface="NOh48NxX+KaiTi"/>
              </a:rPr>
              <a:t>黎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彧</a:t>
            </a:r>
            <a:r>
              <a:rPr lang="en-US" sz="1596" b="0" i="0" baseline="0" dirty="0" err="1">
                <a:solidFill>
                  <a:srgbClr val="000000"/>
                </a:solidFill>
                <a:latin typeface="NOh48NxX+KaiTi"/>
              </a:rPr>
              <a:t>君</a:t>
            </a:r>
            <a:r>
              <a:rPr lang="en-US" sz="1596" b="0" i="0" baseline="0" dirty="0" err="1">
                <a:solidFill>
                  <a:srgbClr val="000000"/>
                </a:solidFill>
                <a:latin typeface="TimesNewRomanPSMT"/>
              </a:rPr>
              <a:t>,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张</a:t>
            </a:r>
            <a:r>
              <a:rPr lang="en-US" sz="1596" b="0" i="0" baseline="0" dirty="0" err="1">
                <a:solidFill>
                  <a:srgbClr val="000000"/>
                </a:solidFill>
                <a:latin typeface="NOh48NxX+KaiTi"/>
              </a:rPr>
              <a:t>志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华</a:t>
            </a:r>
            <a:r>
              <a:rPr lang="en-US" sz="1596" b="0" i="0" spc="-10" baseline="0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sz="1596" b="0" i="0" spc="-4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深度强化</a:t>
            </a:r>
            <a:r>
              <a:rPr lang="en-US" sz="1596" b="0" i="0" spc="20" baseline="0" dirty="0" err="1">
                <a:solidFill>
                  <a:srgbClr val="000000"/>
                </a:solidFill>
                <a:latin typeface="NOh48NxX+KaiTi"/>
              </a:rPr>
              <a:t>学</a:t>
            </a:r>
            <a:r>
              <a:rPr lang="en-US" sz="1596" b="0" i="0" baseline="0" dirty="0" err="1">
                <a:solidFill>
                  <a:srgbClr val="000000"/>
                </a:solidFill>
                <a:latin typeface="NOh48NxX+KaiTi"/>
              </a:rPr>
              <a:t>习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sz="1596" b="0" i="0" spc="-3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人</a:t>
            </a:r>
            <a:r>
              <a:rPr lang="en-US" sz="1596" b="0" i="0" spc="20" baseline="0" dirty="0" err="1">
                <a:solidFill>
                  <a:srgbClr val="000000"/>
                </a:solidFill>
                <a:latin typeface="NOh48NxX+KaiTi"/>
              </a:rPr>
              <a:t>民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邮电出</a:t>
            </a:r>
            <a:r>
              <a:rPr lang="en-US" sz="1596" b="0" i="0" baseline="0" dirty="0" err="1">
                <a:solidFill>
                  <a:srgbClr val="000000"/>
                </a:solidFill>
                <a:latin typeface="NOh48NxX+KaiTi"/>
              </a:rPr>
              <a:t>版社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,</a:t>
            </a:r>
            <a:r>
              <a:rPr lang="en-US" sz="1596" b="0" i="0" spc="-3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2022.</a:t>
            </a:r>
            <a:r>
              <a:rPr lang="en-US" sz="1596" b="0" i="0" spc="-1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https://github.com/wangshusen/DRL</a:t>
            </a:r>
            <a:endParaRPr lang="en-US" sz="1100" dirty="0"/>
          </a:p>
        </p:txBody>
      </p:sp>
      <p:sp>
        <p:nvSpPr>
          <p:cNvPr id="5" name="TextBox 5"/>
          <p:cNvSpPr txBox="1"/>
          <p:nvPr/>
        </p:nvSpPr>
        <p:spPr>
          <a:xfrm>
            <a:off x="624840" y="1575196"/>
            <a:ext cx="9066530" cy="27051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30"/>
              </a:lnSpc>
              <a:spcBef>
                <a:spcPct val="0"/>
              </a:spcBef>
              <a:defRPr/>
            </a:pP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2.</a:t>
            </a:r>
            <a:r>
              <a:rPr lang="en-US" sz="1200" b="0" i="0" baseline="0" dirty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300" b="0" i="0" baseline="0" dirty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spc="20" baseline="0" dirty="0" err="1">
                <a:solidFill>
                  <a:srgbClr val="000000"/>
                </a:solidFill>
                <a:latin typeface="NOh48NxX+KaiTi"/>
              </a:rPr>
              <a:t>张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伟楠</a:t>
            </a:r>
            <a:r>
              <a:rPr lang="en-US" sz="1596" b="0" i="0" baseline="0" dirty="0" err="1">
                <a:solidFill>
                  <a:srgbClr val="000000"/>
                </a:solidFill>
                <a:latin typeface="TimesNewRomanPSMT"/>
              </a:rPr>
              <a:t>,</a:t>
            </a:r>
            <a:r>
              <a:rPr lang="en-US" sz="1596" b="0" i="0" spc="20" baseline="0" dirty="0" err="1">
                <a:solidFill>
                  <a:srgbClr val="000000"/>
                </a:solidFill>
                <a:latin typeface="NOh48NxX+KaiTi"/>
              </a:rPr>
              <a:t>沈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键</a:t>
            </a:r>
            <a:r>
              <a:rPr lang="en-US" sz="1596" b="0" i="0" baseline="0" dirty="0" err="1">
                <a:solidFill>
                  <a:srgbClr val="000000"/>
                </a:solidFill>
                <a:latin typeface="TimesNewRomanPSMT"/>
              </a:rPr>
              <a:t>,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俞</a:t>
            </a:r>
            <a:r>
              <a:rPr lang="en-US" sz="1596" b="0" i="0" baseline="0" dirty="0" err="1">
                <a:solidFill>
                  <a:srgbClr val="000000"/>
                </a:solidFill>
                <a:latin typeface="NOh48NxX+KaiTi"/>
              </a:rPr>
              <a:t>勇</a:t>
            </a:r>
            <a:r>
              <a:rPr lang="en-US" sz="1596" b="0" i="0" baseline="0" dirty="0" err="1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动</a:t>
            </a:r>
            <a:r>
              <a:rPr lang="en-US" sz="1596" b="0" i="0" baseline="0" dirty="0" err="1">
                <a:solidFill>
                  <a:srgbClr val="000000"/>
                </a:solidFill>
                <a:latin typeface="NOh48NxX+KaiTi"/>
              </a:rPr>
              <a:t>手学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强</a:t>
            </a:r>
            <a:r>
              <a:rPr lang="en-US" sz="1596" b="0" i="0" baseline="0" dirty="0" err="1">
                <a:solidFill>
                  <a:srgbClr val="000000"/>
                </a:solidFill>
                <a:latin typeface="NOh48NxX+KaiTi"/>
              </a:rPr>
              <a:t>化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学习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sz="1596" b="0" i="0" spc="-3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人民邮电出</a:t>
            </a:r>
            <a:r>
              <a:rPr lang="en-US" sz="1596" b="0" i="0" baseline="0" dirty="0" err="1">
                <a:solidFill>
                  <a:srgbClr val="000000"/>
                </a:solidFill>
                <a:latin typeface="NOh48NxX+KaiTi"/>
              </a:rPr>
              <a:t>版</a:t>
            </a:r>
            <a:r>
              <a:rPr lang="en-US" sz="1596" b="0" i="0" spc="10" baseline="0" dirty="0" err="1">
                <a:solidFill>
                  <a:srgbClr val="000000"/>
                </a:solidFill>
                <a:latin typeface="NOh48NxX+KaiTi"/>
              </a:rPr>
              <a:t>社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,</a:t>
            </a:r>
            <a:r>
              <a:rPr lang="en-US" sz="1596" b="0" i="0" spc="-4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2022.</a:t>
            </a:r>
            <a:r>
              <a:rPr lang="en-US" sz="1596" b="0" i="0" spc="-43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https://github.co</a:t>
            </a:r>
            <a:r>
              <a:rPr lang="en-US" sz="1596" b="0" i="0" spc="-30" baseline="0" dirty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/bo</a:t>
            </a:r>
            <a:r>
              <a:rPr lang="en-US" sz="1596" b="0" i="0" spc="-10" baseline="0" dirty="0">
                <a:solidFill>
                  <a:srgbClr val="000000"/>
                </a:solidFill>
                <a:latin typeface="TimesNewRomanPSMT"/>
              </a:rPr>
              <a:t>y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u</a:t>
            </a:r>
            <a:r>
              <a:rPr lang="en-US" sz="1596" b="0" i="0" spc="-10" baseline="0" dirty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ai/Hands</a:t>
            </a:r>
            <a:r>
              <a:rPr lang="en-US" sz="1596" b="0" i="0" spc="-10" baseline="0" dirty="0">
                <a:solidFill>
                  <a:srgbClr val="000000"/>
                </a:solidFill>
                <a:latin typeface="TimesNewRomanPSMT"/>
              </a:rPr>
              <a:t>-</a:t>
            </a:r>
            <a:r>
              <a:rPr lang="en-US" sz="1596" b="0" i="0" baseline="0" dirty="0">
                <a:solidFill>
                  <a:srgbClr val="000000"/>
                </a:solidFill>
                <a:latin typeface="TimesNewRomanPSMT"/>
              </a:rPr>
              <a:t>on-RL</a:t>
            </a:r>
            <a:endParaRPr lang="en-US" sz="1100" dirty="0"/>
          </a:p>
        </p:txBody>
      </p:sp>
      <p:sp>
        <p:nvSpPr>
          <p:cNvPr id="6" name="TextBox 6"/>
          <p:cNvSpPr txBox="1"/>
          <p:nvPr/>
        </p:nvSpPr>
        <p:spPr>
          <a:xfrm>
            <a:off x="624840" y="2138680"/>
            <a:ext cx="8337550" cy="27051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29"/>
              </a:lnSpc>
              <a:spcBef>
                <a:spcPct val="0"/>
              </a:spcBef>
              <a:defRPr/>
            </a:pP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3. </a:t>
            </a:r>
            <a:r>
              <a:rPr lang="en-US" sz="1200" b="0" i="0" baseline="0" dirty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300" b="0" i="0" baseline="0" dirty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Sutton R</a:t>
            </a:r>
            <a:r>
              <a:rPr lang="en-US" sz="1598" b="0" i="0" spc="-1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S, Barto</a:t>
            </a:r>
            <a:r>
              <a:rPr lang="en-US" sz="1598" b="0" i="0" spc="-124" baseline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98" b="0" i="0" spc="-90" baseline="0" dirty="0">
                <a:solidFill>
                  <a:srgbClr val="000000"/>
                </a:solidFill>
                <a:latin typeface="TimesNewRomanPSMT"/>
              </a:rPr>
              <a:t>A</a:t>
            </a:r>
            <a:r>
              <a:rPr lang="en-US" sz="1598" b="0" i="0" spc="-1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G</a:t>
            </a:r>
            <a:r>
              <a:rPr lang="en-US" sz="1598" b="0" i="0" spc="-10" baseline="0" dirty="0">
                <a:solidFill>
                  <a:srgbClr val="000000"/>
                </a:solidFill>
                <a:latin typeface="TimesNewRomanPSMT"/>
              </a:rPr>
              <a:t>.</a:t>
            </a: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 Reinfor</a:t>
            </a:r>
            <a:r>
              <a:rPr lang="en-US" sz="1598" b="0" i="0" spc="-10" baseline="0" dirty="0">
                <a:solidFill>
                  <a:srgbClr val="000000"/>
                </a:solidFill>
                <a:latin typeface="TimesNewRomanPSMT"/>
              </a:rPr>
              <a:t>c</a:t>
            </a: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e</a:t>
            </a:r>
            <a:r>
              <a:rPr lang="en-US" sz="1598" b="0" i="0" spc="-30" baseline="0" dirty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ent lea</a:t>
            </a:r>
            <a:r>
              <a:rPr lang="en-US" sz="1598" b="0" i="0" spc="-10" baseline="0" dirty="0">
                <a:solidFill>
                  <a:srgbClr val="000000"/>
                </a:solidFill>
                <a:latin typeface="TimesNewRomanPSMT"/>
              </a:rPr>
              <a:t>r</a:t>
            </a: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ning:</a:t>
            </a:r>
            <a:r>
              <a:rPr lang="en-US" sz="1598" b="0" i="0" spc="-70" baseline="0" dirty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An introduction. Ca</a:t>
            </a:r>
            <a:r>
              <a:rPr lang="en-US" sz="1598" b="0" i="0" spc="-30" baseline="0" dirty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bridge: MI</a:t>
            </a:r>
            <a:r>
              <a:rPr lang="en-US" sz="1598" b="0" i="0" spc="-40" baseline="0" dirty="0">
                <a:solidFill>
                  <a:srgbClr val="000000"/>
                </a:solidFill>
                <a:latin typeface="TimesNewRomanPSMT"/>
              </a:rPr>
              <a:t>T</a:t>
            </a: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 pr</a:t>
            </a:r>
            <a:r>
              <a:rPr lang="en-US" sz="1598" b="0" i="0" spc="-10" baseline="0" dirty="0">
                <a:solidFill>
                  <a:srgbClr val="000000"/>
                </a:solidFill>
                <a:latin typeface="TimesNewRomanPSMT"/>
              </a:rPr>
              <a:t>e</a:t>
            </a:r>
            <a:r>
              <a:rPr lang="en-US" sz="1598" b="0" i="0" baseline="0" dirty="0">
                <a:solidFill>
                  <a:srgbClr val="000000"/>
                </a:solidFill>
                <a:latin typeface="TimesNewRomanPSMT"/>
              </a:rPr>
              <a:t>ss, 1998.</a:t>
            </a:r>
            <a:endParaRPr lang="en-US" sz="1100" dirty="0"/>
          </a:p>
        </p:txBody>
      </p:sp>
      <p:sp>
        <p:nvSpPr>
          <p:cNvPr id="7" name="TextBox 7"/>
          <p:cNvSpPr txBox="1"/>
          <p:nvPr/>
        </p:nvSpPr>
        <p:spPr>
          <a:xfrm>
            <a:off x="624840" y="2505710"/>
            <a:ext cx="11248390" cy="2692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19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4.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Shao Z,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6" b="0" i="0" spc="-140" baseline="0">
                <a:solidFill>
                  <a:srgbClr val="000000"/>
                </a:solidFill>
                <a:latin typeface="TimesNewRomanPSMT"/>
              </a:rPr>
              <a:t>W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ang </a:t>
            </a:r>
            <a:r>
              <a:rPr lang="en-US" sz="1596" b="0" i="0" spc="-180" baseline="0">
                <a:solidFill>
                  <a:srgbClr val="000000"/>
                </a:solidFill>
                <a:latin typeface="TimesNewRomanPSMT"/>
              </a:rPr>
              <a:t>P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, Zhu Q, et al. Deepseek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ath: Pushing the li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its of 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athematical reasoning in open language 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odels. arXi</a:t>
            </a:r>
            <a:r>
              <a:rPr lang="en-US" sz="1596" b="0" i="0" spc="-100" baseline="0">
                <a:solidFill>
                  <a:srgbClr val="000000"/>
                </a:solidFill>
                <a:latin typeface="TimesNewRomanPSMT"/>
              </a:rPr>
              <a:t>v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, 2024.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624840" y="2871470"/>
            <a:ext cx="11122660" cy="2692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2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5.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Guo</a:t>
            </a:r>
            <a:r>
              <a:rPr lang="en-US" sz="1596" b="0" i="0" spc="-10" baseline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D,</a:t>
            </a:r>
            <a:r>
              <a:rPr lang="en-US" sz="1596" b="0" i="0" spc="-50" baseline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6" b="0" i="0" spc="-160" baseline="0">
                <a:solidFill>
                  <a:srgbClr val="000000"/>
                </a:solidFill>
                <a:latin typeface="TimesNewRomanPSMT"/>
              </a:rPr>
              <a:t>Y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ang D, Zhang H, et al. Deepseek-r1: Incentivizing reasoning capability in ll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s</a:t>
            </a:r>
            <a:r>
              <a:rPr lang="en-US" sz="1596" b="0" i="0" baseline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via reinforce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ent learning. arXi</a:t>
            </a:r>
            <a:r>
              <a:rPr lang="en-US" sz="1596" b="0" i="0" spc="-100" baseline="0">
                <a:solidFill>
                  <a:srgbClr val="000000"/>
                </a:solidFill>
                <a:latin typeface="TimesNewRomanPSMT"/>
              </a:rPr>
              <a:t>v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, 2025. 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24840" y="3237230"/>
            <a:ext cx="8336280" cy="26924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2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6.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Schul</a:t>
            </a:r>
            <a:r>
              <a:rPr lang="en-US" sz="1596" b="0" i="0" spc="-2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an J,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6" b="0" i="0" spc="-140" baseline="0">
                <a:solidFill>
                  <a:srgbClr val="000000"/>
                </a:solidFill>
                <a:latin typeface="TimesNewRomanPSMT"/>
              </a:rPr>
              <a:t>W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olski </a:t>
            </a:r>
            <a:r>
              <a:rPr lang="en-US" sz="1596" b="0" i="0" spc="-130" baseline="0">
                <a:solidFill>
                  <a:srgbClr val="000000"/>
                </a:solidFill>
                <a:latin typeface="TimesNewRomanPSMT"/>
              </a:rPr>
              <a:t>F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, Dhariwal</a:t>
            </a:r>
            <a:r>
              <a:rPr lang="en-US" sz="1596" b="0" i="0" spc="-23" baseline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96" b="0" i="0" spc="-180" baseline="0">
                <a:solidFill>
                  <a:srgbClr val="000000"/>
                </a:solidFill>
                <a:latin typeface="TimesNewRomanPSMT"/>
              </a:rPr>
              <a:t>P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, et al. Proxi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al polic</a:t>
            </a:r>
            <a:r>
              <a:rPr lang="en-US" sz="1596" b="0" i="0" spc="-10" baseline="0">
                <a:solidFill>
                  <a:srgbClr val="000000"/>
                </a:solidFill>
                <a:latin typeface="TimesNewRomanPSMT"/>
              </a:rPr>
              <a:t>y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 opti</a:t>
            </a:r>
            <a:r>
              <a:rPr lang="en-US" sz="1596" b="0" i="0" spc="-2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ization algorith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s. arXi</a:t>
            </a:r>
            <a:r>
              <a:rPr lang="en-US" sz="1596" b="0" i="0" spc="-110" baseline="0">
                <a:solidFill>
                  <a:srgbClr val="000000"/>
                </a:solidFill>
                <a:latin typeface="TimesNewRomanPSMT"/>
              </a:rPr>
              <a:t>v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, 2017.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624840" y="3601720"/>
            <a:ext cx="7542530" cy="27178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39"/>
              </a:lnSpc>
              <a:spcBef>
                <a:spcPct val="0"/>
              </a:spcBef>
              <a:defRPr/>
            </a:pPr>
            <a:r>
              <a:rPr lang="en-US" sz="1598" b="0" i="0" baseline="0">
                <a:solidFill>
                  <a:srgbClr val="000000"/>
                </a:solidFill>
                <a:latin typeface="TimesNewRomanPSMT"/>
              </a:rPr>
              <a:t>7.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8" b="0" i="0" baseline="0">
                <a:solidFill>
                  <a:srgbClr val="000000"/>
                </a:solidFill>
                <a:latin typeface="TimesNewRomanPSMT"/>
              </a:rPr>
              <a:t>Schul</a:t>
            </a:r>
            <a:r>
              <a:rPr lang="en-US" sz="1598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8" b="0" i="0" baseline="0">
                <a:solidFill>
                  <a:srgbClr val="000000"/>
                </a:solidFill>
                <a:latin typeface="TimesNewRomanPSMT"/>
              </a:rPr>
              <a:t>an J, Levine S,</a:t>
            </a:r>
            <a:r>
              <a:rPr lang="en-US" sz="1598" b="0" i="0" spc="-80" baseline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8" b="0" i="0" baseline="0">
                <a:solidFill>
                  <a:srgbClr val="000000"/>
                </a:solidFill>
                <a:latin typeface="TimesNewRomanPSMT"/>
              </a:rPr>
              <a:t>Abbeel</a:t>
            </a:r>
            <a:r>
              <a:rPr lang="en-US" sz="1598" b="0" i="0" spc="-34" baseline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98" b="0" i="0" spc="-180" baseline="0">
                <a:solidFill>
                  <a:srgbClr val="000000"/>
                </a:solidFill>
                <a:latin typeface="TimesNewRomanPSMT"/>
              </a:rPr>
              <a:t>P</a:t>
            </a:r>
            <a:r>
              <a:rPr lang="en-US" sz="1598" b="0" i="0" baseline="0">
                <a:solidFill>
                  <a:srgbClr val="000000"/>
                </a:solidFill>
                <a:latin typeface="TimesNewRomanPSMT"/>
              </a:rPr>
              <a:t>, et al</a:t>
            </a:r>
            <a:r>
              <a:rPr lang="en-US" sz="1598" b="0" i="0" spc="-10" baseline="0">
                <a:solidFill>
                  <a:srgbClr val="000000"/>
                </a:solidFill>
                <a:latin typeface="TimesNewRomanPSMT"/>
              </a:rPr>
              <a:t>. </a:t>
            </a:r>
            <a:r>
              <a:rPr lang="en-US" sz="1598" b="0" i="0" spc="-60" baseline="0">
                <a:solidFill>
                  <a:srgbClr val="000000"/>
                </a:solidFill>
                <a:latin typeface="TimesNewRomanPSMT"/>
              </a:rPr>
              <a:t>T</a:t>
            </a:r>
            <a:r>
              <a:rPr lang="en-US" sz="1598" b="0" i="0" baseline="0">
                <a:solidFill>
                  <a:srgbClr val="000000"/>
                </a:solidFill>
                <a:latin typeface="TimesNewRomanPSMT"/>
              </a:rPr>
              <a:t>rust r</a:t>
            </a:r>
            <a:r>
              <a:rPr lang="en-US" sz="1598" b="0" i="0" spc="-10" baseline="0">
                <a:solidFill>
                  <a:srgbClr val="000000"/>
                </a:solidFill>
                <a:latin typeface="TimesNewRomanPSMT"/>
              </a:rPr>
              <a:t>e</a:t>
            </a:r>
            <a:r>
              <a:rPr lang="en-US" sz="1598" b="0" i="0" baseline="0">
                <a:solidFill>
                  <a:srgbClr val="000000"/>
                </a:solidFill>
                <a:latin typeface="TimesNewRomanPSMT"/>
              </a:rPr>
              <a:t>gion polic</a:t>
            </a:r>
            <a:r>
              <a:rPr lang="en-US" sz="1598" b="0" i="0" spc="-10" baseline="0">
                <a:solidFill>
                  <a:srgbClr val="000000"/>
                </a:solidFill>
                <a:latin typeface="TimesNewRomanPSMT"/>
              </a:rPr>
              <a:t>y</a:t>
            </a:r>
            <a:r>
              <a:rPr lang="en-US" sz="1598" b="0" i="0" baseline="0">
                <a:solidFill>
                  <a:srgbClr val="000000"/>
                </a:solidFill>
                <a:latin typeface="TimesNewRomanPSMT"/>
              </a:rPr>
              <a:t> opti</a:t>
            </a:r>
            <a:r>
              <a:rPr lang="en-US" sz="1598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8" b="0" i="0" baseline="0">
                <a:solidFill>
                  <a:srgbClr val="000000"/>
                </a:solidFill>
                <a:latin typeface="TimesNewRomanPSMT"/>
              </a:rPr>
              <a:t>ization.</a:t>
            </a:r>
            <a:r>
              <a:rPr lang="en-US" sz="1598" b="0" i="0" baseline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98" b="0" i="0" baseline="0">
                <a:solidFill>
                  <a:srgbClr val="000000"/>
                </a:solidFill>
                <a:latin typeface="TimesNewRomanPSMT"/>
              </a:rPr>
              <a:t>IC</a:t>
            </a:r>
            <a:r>
              <a:rPr lang="en-US" sz="1598" b="0" i="0" spc="-1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8" b="0" i="0" baseline="0">
                <a:solidFill>
                  <a:srgbClr val="000000"/>
                </a:solidFill>
                <a:latin typeface="TimesNewRomanPSMT"/>
              </a:rPr>
              <a:t>L, 2015.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24840" y="3968750"/>
            <a:ext cx="8555990" cy="27051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3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8.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Stiennon</a:t>
            </a:r>
            <a:r>
              <a:rPr lang="en-US" sz="1596" b="0" i="0" spc="-43" baseline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N, Ouyang L,</a:t>
            </a:r>
            <a:r>
              <a:rPr lang="en-US" sz="1596" b="0" i="0" spc="-10" baseline="0">
                <a:solidFill>
                  <a:srgbClr val="000000"/>
                </a:solidFill>
                <a:latin typeface="TimesNewRomanPSMT"/>
              </a:rPr>
              <a:t> </a:t>
            </a:r>
            <a:r>
              <a:rPr lang="en-US" sz="1596" b="0" i="0" spc="-60" baseline="0">
                <a:solidFill>
                  <a:srgbClr val="000000"/>
                </a:solidFill>
                <a:latin typeface="TimesNewRomanPSMT"/>
              </a:rPr>
              <a:t>W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u J, et al. Lea</a:t>
            </a:r>
            <a:r>
              <a:rPr lang="en-US" sz="1596" b="0" i="0" spc="-10" baseline="0">
                <a:solidFill>
                  <a:srgbClr val="000000"/>
                </a:solidFill>
                <a:latin typeface="TimesNewRomanPSMT"/>
              </a:rPr>
              <a:t>r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ning to su</a:t>
            </a:r>
            <a:r>
              <a:rPr lang="en-US" sz="1596" b="0" i="0" spc="-2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arize with hu</a:t>
            </a:r>
            <a:r>
              <a:rPr lang="en-US" sz="1596" b="0" i="0" spc="-3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an feedback. Neur</a:t>
            </a:r>
            <a:r>
              <a:rPr lang="en-US" sz="1596" b="0" i="0" spc="-10" baseline="0">
                <a:solidFill>
                  <a:srgbClr val="000000"/>
                </a:solidFill>
                <a:latin typeface="TimesNewRomanPSMT"/>
              </a:rPr>
              <a:t>I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PS, 2020.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624840" y="4334510"/>
            <a:ext cx="3380740" cy="27051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3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9. </a:t>
            </a:r>
            <a:r>
              <a:rPr lang="en-US" sz="12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300" b="0" i="0" baseline="0">
                <a:solidFill>
                  <a:srgbClr val="000000"/>
                </a:solidFill>
                <a:latin typeface="SimSun"/>
              </a:rPr>
              <a:t>  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https://github.co</a:t>
            </a:r>
            <a:r>
              <a:rPr lang="en-US" sz="1596" b="0" i="0" spc="-10" baseline="0">
                <a:solidFill>
                  <a:srgbClr val="000000"/>
                </a:solidFill>
                <a:latin typeface="TimesNewRomanPSMT"/>
              </a:rPr>
              <a:t>m</a:t>
            </a:r>
            <a:r>
              <a:rPr lang="en-US" sz="1596" b="0" i="0" baseline="0">
                <a:solidFill>
                  <a:srgbClr val="000000"/>
                </a:solidFill>
                <a:latin typeface="TimesNewRomanPSMT"/>
              </a:rPr>
              <a:t>/huggingface/trl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1714500"/>
            <a:ext cx="4775200" cy="1790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150" y="1637030"/>
            <a:ext cx="956310" cy="1714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310" y="1648460"/>
            <a:ext cx="934720" cy="16916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20" y="2118360"/>
            <a:ext cx="737870" cy="7391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9500" y="4381500"/>
            <a:ext cx="1155700" cy="2667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800" y="4381500"/>
            <a:ext cx="1117600" cy="2667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1740" y="2349500"/>
            <a:ext cx="610870" cy="3086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740" y="1964690"/>
            <a:ext cx="610870" cy="3073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1740" y="2894330"/>
            <a:ext cx="610870" cy="3073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00860" y="2453640"/>
            <a:ext cx="553720" cy="762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8030" y="2449830"/>
            <a:ext cx="411480" cy="762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84200" y="467586"/>
            <a:ext cx="619379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Wh</a:t>
            </a:r>
            <a:r>
              <a:rPr lang="en-US" sz="3602" b="0" i="0" spc="-30" baseline="0">
                <a:solidFill>
                  <a:srgbClr val="424242"/>
                </a:solidFill>
                <a:latin typeface="acdpDO9N+Calibri"/>
              </a:rPr>
              <a:t>a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t</a:t>
            </a:r>
            <a:r>
              <a:rPr lang="en-US" sz="3602" b="0" i="0" spc="-20" baseline="0">
                <a:solidFill>
                  <a:srgbClr val="424242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is </a:t>
            </a:r>
            <a:r>
              <a:rPr lang="en-US" sz="3602" b="0" i="0" spc="-60" baseline="0">
                <a:solidFill>
                  <a:srgbClr val="424242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ei</a:t>
            </a:r>
            <a:r>
              <a:rPr lang="en-US" sz="3602" b="0" i="0" spc="-20" baseline="0">
                <a:solidFill>
                  <a:srgbClr val="424242"/>
                </a:solidFill>
                <a:latin typeface="acdpDO9N+Calibri"/>
              </a:rPr>
              <a:t>n</a:t>
            </a:r>
            <a:r>
              <a:rPr lang="en-US" sz="3602" b="0" i="0" spc="-60" baseline="0">
                <a:solidFill>
                  <a:srgbClr val="424242"/>
                </a:solidFill>
                <a:latin typeface="acdpDO9N+Calibri"/>
              </a:rPr>
              <a:t>f</a:t>
            </a:r>
            <a:r>
              <a:rPr lang="en-US" sz="3602" b="0" i="0" spc="-10" baseline="0">
                <a:solidFill>
                  <a:srgbClr val="424242"/>
                </a:solidFill>
                <a:latin typeface="acdpDO9N+Calibri"/>
              </a:rPr>
              <a:t>o</a:t>
            </a:r>
            <a:r>
              <a:rPr lang="en-US" sz="3602" b="0" i="0" spc="-50" baseline="0">
                <a:solidFill>
                  <a:srgbClr val="424242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ce</a:t>
            </a:r>
            <a:r>
              <a:rPr lang="en-US" sz="3602" b="0" i="0" spc="-10" baseline="0">
                <a:solidFill>
                  <a:srgbClr val="424242"/>
                </a:solidFill>
                <a:latin typeface="acdpDO9N+Calibri"/>
              </a:rPr>
              <a:t>m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e</a:t>
            </a:r>
            <a:r>
              <a:rPr lang="en-US" sz="3602" b="0" i="0" spc="-30" baseline="0">
                <a:solidFill>
                  <a:srgbClr val="424242"/>
                </a:solidFill>
                <a:latin typeface="acdpDO9N+Calibri"/>
              </a:rPr>
              <a:t>n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t</a:t>
            </a:r>
            <a:r>
              <a:rPr lang="en-US" sz="3602" b="0" i="0" spc="-40" baseline="0">
                <a:solidFill>
                  <a:srgbClr val="424242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Learn</a:t>
            </a:r>
            <a:r>
              <a:rPr lang="en-US" sz="3602" b="0" i="0" spc="10" baseline="0">
                <a:solidFill>
                  <a:srgbClr val="424242"/>
                </a:solidFill>
                <a:latin typeface="acdpDO9N+Calibri"/>
              </a:rPr>
              <a:t>i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ng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3939540" y="1993900"/>
            <a:ext cx="50927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3" baseline="0">
                <a:solidFill>
                  <a:srgbClr val="2D75B6"/>
                </a:solidFill>
                <a:latin typeface="gMRr81OZ+MicrosoftYaHei"/>
              </a:rPr>
              <a:t>c</a:t>
            </a:r>
            <a:r>
              <a:rPr lang="en-US" sz="1403" b="0" i="0" spc="-8" baseline="0">
                <a:solidFill>
                  <a:srgbClr val="2D75B6"/>
                </a:solidFill>
                <a:latin typeface="gMRr81OZ+MicrosoftYaHei"/>
              </a:rPr>
              <a:t>a</a:t>
            </a:r>
            <a:r>
              <a:rPr lang="en-US" sz="1403" b="0" i="0" spc="-5" baseline="0">
                <a:solidFill>
                  <a:srgbClr val="2D75B6"/>
                </a:solidFill>
                <a:latin typeface="gMRr81OZ+MicrosoftYaHei"/>
              </a:rPr>
              <a:t>t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4429760" y="1977390"/>
            <a:ext cx="60071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2D75B6"/>
                </a:solidFill>
                <a:latin typeface="gMRr81OZ+MicrosoftYaHei"/>
              </a:rPr>
              <a:t>0.9 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5008880" y="1977390"/>
            <a:ext cx="37211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spc="-9" baseline="0">
                <a:solidFill>
                  <a:srgbClr val="2D75B6"/>
                </a:solidFill>
                <a:latin typeface="gMRr81OZ+MicrosoftYaHei"/>
              </a:rPr>
              <a:t>1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9179560" y="1878330"/>
            <a:ext cx="74422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9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000000"/>
                </a:solidFill>
                <a:latin typeface="gMRr81OZ+MicrosoftYaHei"/>
              </a:rPr>
              <a:t>agent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2406650" y="2345690"/>
            <a:ext cx="107950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1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2D6CA2"/>
                </a:solidFill>
                <a:latin typeface="gMRr81OZ+MicrosoftYaHei"/>
              </a:rPr>
              <a:t>cla</a:t>
            </a:r>
            <a:r>
              <a:rPr lang="en-US" sz="1596" b="0" i="0" spc="10" baseline="0">
                <a:solidFill>
                  <a:srgbClr val="2D6CA2"/>
                </a:solidFill>
                <a:latin typeface="gMRr81OZ+MicrosoftYaHei"/>
              </a:rPr>
              <a:t>ss</a:t>
            </a:r>
            <a:r>
              <a:rPr lang="en-US" sz="1596" b="0" i="0" baseline="0">
                <a:solidFill>
                  <a:srgbClr val="2D6CA2"/>
                </a:solidFill>
                <a:latin typeface="gMRr81OZ+MicrosoftYaHei"/>
              </a:rPr>
              <a:t>i</a:t>
            </a:r>
            <a:r>
              <a:rPr lang="en-US" sz="1596" b="0" i="0" spc="-10" baseline="0">
                <a:solidFill>
                  <a:srgbClr val="2D6CA2"/>
                </a:solidFill>
                <a:latin typeface="gMRr81OZ+MicrosoftYaHei"/>
              </a:rPr>
              <a:t>f</a:t>
            </a:r>
            <a:r>
              <a:rPr lang="en-US" sz="1596" b="0" i="0" baseline="0">
                <a:solidFill>
                  <a:srgbClr val="2D6CA2"/>
                </a:solidFill>
                <a:latin typeface="gMRr81OZ+MicrosoftYaHei"/>
              </a:rPr>
              <a:t>i</a:t>
            </a:r>
            <a:r>
              <a:rPr lang="en-US" sz="1596" b="0" i="0" spc="-10" baseline="0">
                <a:solidFill>
                  <a:srgbClr val="2D6CA2"/>
                </a:solidFill>
                <a:latin typeface="gMRr81OZ+MicrosoftYaHei"/>
              </a:rPr>
              <a:t>e</a:t>
            </a:r>
            <a:r>
              <a:rPr lang="en-US" sz="1596" b="0" i="0" baseline="0">
                <a:solidFill>
                  <a:srgbClr val="2D6CA2"/>
                </a:solidFill>
                <a:latin typeface="gMRr81OZ+MicrosoftYaHei"/>
              </a:rPr>
              <a:t>r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3896360" y="2377440"/>
            <a:ext cx="59563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6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2D75B6"/>
                </a:solidFill>
                <a:latin typeface="gMRr81OZ+MicrosoftYaHei"/>
              </a:rPr>
              <a:t>dog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4429760" y="2367280"/>
            <a:ext cx="60071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2D75B6"/>
                </a:solidFill>
                <a:latin typeface="gMRr81OZ+MicrosoftYaHei"/>
              </a:rPr>
              <a:t>0.1 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5008880" y="2367280"/>
            <a:ext cx="37211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6" b="0" i="0" spc="-9" baseline="0">
                <a:solidFill>
                  <a:srgbClr val="2D75B6"/>
                </a:solidFill>
                <a:latin typeface="gMRr81OZ+MicrosoftYaHei"/>
              </a:rPr>
              <a:t>0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6790690" y="2324100"/>
            <a:ext cx="66802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7" baseline="0">
                <a:solidFill>
                  <a:srgbClr val="000000"/>
                </a:solidFill>
                <a:latin typeface="gMRr81OZ+MicrosoftYaHei"/>
              </a:rPr>
              <a:t>s</a:t>
            </a:r>
            <a:r>
              <a:rPr lang="en-US" sz="1403" b="0" i="0" spc="-5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1403" b="0" i="0" spc="-5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e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7918450" y="2632710"/>
            <a:ext cx="83820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2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1403" b="0" i="0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1403" b="0" i="0" spc="-10" baseline="0">
                <a:solidFill>
                  <a:srgbClr val="000000"/>
                </a:solidFill>
                <a:latin typeface="gMRr81OZ+MicrosoftYaHei"/>
              </a:rPr>
              <a:t>w</a:t>
            </a:r>
            <a:r>
              <a:rPr lang="en-US" sz="1403" b="0" i="0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1403" b="0" i="0" spc="-2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1403" b="0" i="0" baseline="0">
                <a:solidFill>
                  <a:srgbClr val="000000"/>
                </a:solidFill>
                <a:latin typeface="gMRr81OZ+MicrosoftYaHei"/>
              </a:rPr>
              <a:t>d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10623550" y="2487930"/>
            <a:ext cx="77978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1403" b="0" i="0" spc="3" baseline="0">
                <a:solidFill>
                  <a:srgbClr val="000000"/>
                </a:solidFill>
                <a:latin typeface="gMRr81OZ+MicrosoftYaHei"/>
              </a:rPr>
              <a:t>c</a:t>
            </a:r>
            <a:r>
              <a:rPr lang="en-US" sz="1403" b="0" i="0" spc="5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1403" b="0" i="0" spc="-4" baseline="0">
                <a:solidFill>
                  <a:srgbClr val="000000"/>
                </a:solidFill>
                <a:latin typeface="gMRr81OZ+MicrosoftYaHei"/>
              </a:rPr>
              <a:t>i</a:t>
            </a:r>
            <a:r>
              <a:rPr lang="en-US" sz="1403" b="0" i="0" spc="-19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1403" b="0" i="0" spc="-9" baseline="0">
                <a:solidFill>
                  <a:srgbClr val="000000"/>
                </a:solidFill>
                <a:latin typeface="gMRr81OZ+MicrosoftYaHei"/>
              </a:rPr>
              <a:t>n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1181080" y="6466815"/>
            <a:ext cx="33528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6" baseline="0">
                <a:solidFill>
                  <a:srgbClr val="9A9A9A"/>
                </a:solidFill>
                <a:latin typeface="Xoukxuz0+DengXian"/>
              </a:rPr>
              <a:t>3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6370320" y="2636520"/>
            <a:ext cx="108839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9"/>
              </a:lnSpc>
              <a:spcBef>
                <a:spcPct val="0"/>
              </a:spcBef>
              <a:defRPr/>
            </a:pPr>
            <a:r>
              <a:rPr lang="en-US" sz="1403" b="0" i="0" spc="-9" baseline="0">
                <a:solidFill>
                  <a:srgbClr val="000000"/>
                </a:solidFill>
                <a:latin typeface="gMRr81OZ+MicrosoftYaHei"/>
              </a:rPr>
              <a:t>n</a:t>
            </a:r>
            <a:r>
              <a:rPr lang="en-US" sz="1403" b="0" i="0" spc="-18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1403" b="0" i="0" spc="3" baseline="0">
                <a:solidFill>
                  <a:srgbClr val="000000"/>
                </a:solidFill>
                <a:latin typeface="gMRr81OZ+MicrosoftYaHei"/>
              </a:rPr>
              <a:t>x</a:t>
            </a:r>
            <a:r>
              <a:rPr lang="en-US" sz="1403" b="0" i="0" spc="-5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1403" b="0" i="0" spc="6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403" b="0" i="0" spc="-7" baseline="0">
                <a:solidFill>
                  <a:srgbClr val="000000"/>
                </a:solidFill>
                <a:latin typeface="gMRr81OZ+MicrosoftYaHei"/>
              </a:rPr>
              <a:t>s</a:t>
            </a:r>
            <a:r>
              <a:rPr lang="en-US" sz="1403" b="0" i="0" spc="-5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1403" b="0" i="0" spc="-5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e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3990340" y="2684425"/>
            <a:ext cx="414020" cy="238199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75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2D6CA2"/>
                </a:solidFill>
                <a:latin typeface="qCsSdEZq+DengXian"/>
              </a:rPr>
              <a:t>…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3896360" y="2922270"/>
            <a:ext cx="59563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2D75B6"/>
                </a:solidFill>
                <a:latin typeface="gMRr81OZ+MicrosoftYaHei"/>
              </a:rPr>
              <a:t>bi</a:t>
            </a:r>
            <a:r>
              <a:rPr lang="en-US" sz="1403" b="0" i="0" spc="-20" baseline="0">
                <a:solidFill>
                  <a:srgbClr val="2D75B6"/>
                </a:solidFill>
                <a:latin typeface="gMRr81OZ+MicrosoftYaHei"/>
              </a:rPr>
              <a:t>r</a:t>
            </a:r>
            <a:r>
              <a:rPr lang="en-US" sz="1403" b="0" i="0" baseline="0">
                <a:solidFill>
                  <a:srgbClr val="2D75B6"/>
                </a:solidFill>
                <a:latin typeface="gMRr81OZ+MicrosoftYaHei"/>
              </a:rPr>
              <a:t>d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4429760" y="2899410"/>
            <a:ext cx="60071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2D75B6"/>
                </a:solidFill>
                <a:latin typeface="gMRr81OZ+MicrosoftYaHei"/>
              </a:rPr>
              <a:t>0.0 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5008880" y="2899410"/>
            <a:ext cx="37211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9"/>
              </a:lnSpc>
              <a:spcBef>
                <a:spcPct val="0"/>
              </a:spcBef>
              <a:defRPr/>
            </a:pPr>
            <a:r>
              <a:rPr lang="en-US" sz="1596" b="0" i="0" spc="-9" baseline="0">
                <a:solidFill>
                  <a:srgbClr val="2D75B6"/>
                </a:solidFill>
                <a:latin typeface="gMRr81OZ+MicrosoftYaHei"/>
              </a:rPr>
              <a:t>0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8959850" y="3094990"/>
            <a:ext cx="133604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1403" b="0" i="0" spc="-19" baseline="0">
                <a:solidFill>
                  <a:srgbClr val="000000"/>
                </a:solidFill>
                <a:latin typeface="gMRr81OZ+MicrosoftYaHei"/>
              </a:rPr>
              <a:t>n</a:t>
            </a:r>
            <a:r>
              <a:rPr lang="en-US" sz="1403" b="0" i="0" spc="-17" baseline="0">
                <a:solidFill>
                  <a:srgbClr val="000000"/>
                </a:solidFill>
                <a:latin typeface="gMRr81OZ+MicrosoftYaHei"/>
              </a:rPr>
              <a:t>v</a:t>
            </a:r>
            <a:r>
              <a:rPr lang="en-US" sz="1403" b="0" i="0" spc="-4" baseline="0">
                <a:solidFill>
                  <a:srgbClr val="000000"/>
                </a:solidFill>
                <a:latin typeface="gMRr81OZ+MicrosoftYaHei"/>
              </a:rPr>
              <a:t>i</a:t>
            </a:r>
            <a:r>
              <a:rPr lang="en-US" sz="1403" b="0" i="0" spc="-25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1403" b="0" i="0" spc="-9" baseline="0">
                <a:solidFill>
                  <a:srgbClr val="000000"/>
                </a:solidFill>
                <a:latin typeface="gMRr81OZ+MicrosoftYaHei"/>
              </a:rPr>
              <a:t>on</a:t>
            </a:r>
            <a:r>
              <a:rPr lang="en-US" sz="1403" b="0" i="0" spc="-13" baseline="0">
                <a:solidFill>
                  <a:srgbClr val="000000"/>
                </a:solidFill>
                <a:latin typeface="gMRr81OZ+MicrosoftYaHei"/>
              </a:rPr>
              <a:t>m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1403" b="0" i="0" spc="-9" baseline="0">
                <a:solidFill>
                  <a:srgbClr val="000000"/>
                </a:solidFill>
                <a:latin typeface="gMRr81OZ+MicrosoftYaHei"/>
              </a:rPr>
              <a:t>n</a:t>
            </a:r>
            <a:r>
              <a:rPr lang="en-US" sz="1403" b="0" i="0" spc="-5" baseline="0">
                <a:solidFill>
                  <a:srgbClr val="000000"/>
                </a:solidFill>
                <a:latin typeface="gMRr81OZ+MicrosoftYaHei"/>
              </a:rPr>
              <a:t>t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1780540" y="3948430"/>
            <a:ext cx="2729230" cy="33528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640"/>
              </a:lnSpc>
              <a:spcBef>
                <a:spcPct val="0"/>
              </a:spcBef>
              <a:defRPr/>
            </a:pPr>
            <a:r>
              <a:rPr lang="en-US" sz="2006" b="0" i="0" baseline="0">
                <a:solidFill>
                  <a:srgbClr val="000000"/>
                </a:solidFill>
                <a:latin typeface="gMRr81OZ+MicrosoftYaHei"/>
              </a:rPr>
              <a:t>Supe</a:t>
            </a:r>
            <a:r>
              <a:rPr lang="en-US" sz="2006" b="0" i="0" spc="9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2006" b="0" i="0" baseline="0">
                <a:solidFill>
                  <a:srgbClr val="000000"/>
                </a:solidFill>
                <a:latin typeface="gMRr81OZ+MicrosoftYaHei"/>
              </a:rPr>
              <a:t>vi</a:t>
            </a:r>
            <a:r>
              <a:rPr lang="en-US" sz="2006" b="0" i="0" spc="-10" baseline="0">
                <a:solidFill>
                  <a:srgbClr val="000000"/>
                </a:solidFill>
                <a:latin typeface="gMRr81OZ+MicrosoftYaHei"/>
              </a:rPr>
              <a:t>s</a:t>
            </a:r>
            <a:r>
              <a:rPr lang="en-US" sz="2006" b="0" i="0" baseline="0">
                <a:solidFill>
                  <a:srgbClr val="000000"/>
                </a:solidFill>
                <a:latin typeface="gMRr81OZ+MicrosoftYaHei"/>
              </a:rPr>
              <a:t>ed</a:t>
            </a:r>
            <a:r>
              <a:rPr lang="en-US" sz="2006" b="0" i="0" spc="-3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2006" b="0" i="0" baseline="0">
                <a:solidFill>
                  <a:srgbClr val="000000"/>
                </a:solidFill>
                <a:latin typeface="gMRr81OZ+MicrosoftYaHei"/>
              </a:rPr>
              <a:t>Learning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7730490" y="3948430"/>
            <a:ext cx="2528570" cy="33528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640"/>
              </a:lnSpc>
              <a:spcBef>
                <a:spcPct val="0"/>
              </a:spcBef>
              <a:defRPr/>
            </a:pPr>
            <a:r>
              <a:rPr lang="en-US" sz="2006" b="0" i="0" spc="-6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2006" b="0" i="0" baseline="0">
                <a:solidFill>
                  <a:srgbClr val="000000"/>
                </a:solidFill>
                <a:latin typeface="gMRr81OZ+MicrosoftYaHei"/>
              </a:rPr>
              <a:t>ein</a:t>
            </a:r>
            <a:r>
              <a:rPr lang="en-US" sz="2006" b="0" i="0" spc="10" baseline="0">
                <a:solidFill>
                  <a:srgbClr val="000000"/>
                </a:solidFill>
                <a:latin typeface="gMRr81OZ+MicrosoftYaHei"/>
              </a:rPr>
              <a:t>f</a:t>
            </a:r>
            <a:r>
              <a:rPr lang="en-US" sz="2006" b="0" i="0" spc="-10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2006" b="0" i="0" spc="-2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2006" b="0" i="0" baseline="0">
                <a:solidFill>
                  <a:srgbClr val="000000"/>
                </a:solidFill>
                <a:latin typeface="gMRr81OZ+MicrosoftYaHei"/>
              </a:rPr>
              <a:t>ce</a:t>
            </a:r>
            <a:r>
              <a:rPr lang="en-US" sz="2006" b="0" i="0" spc="-2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2006" b="0" i="0" baseline="0">
                <a:solidFill>
                  <a:srgbClr val="000000"/>
                </a:solidFill>
                <a:latin typeface="gMRr81OZ+MicrosoftYaHei"/>
              </a:rPr>
              <a:t>Learning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2392680" y="4392930"/>
            <a:ext cx="131064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4" baseline="0">
                <a:solidFill>
                  <a:srgbClr val="000000"/>
                </a:solidFill>
                <a:latin typeface="gMRr81OZ+MicrosoftYaHei"/>
              </a:rPr>
              <a:t>l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1403" b="0" i="0" spc="1" baseline="0">
                <a:solidFill>
                  <a:srgbClr val="000000"/>
                </a:solidFill>
                <a:latin typeface="gMRr81OZ+MicrosoftYaHei"/>
              </a:rPr>
              <a:t>b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1403" b="0" i="0" spc="-14" baseline="0">
                <a:solidFill>
                  <a:srgbClr val="000000"/>
                </a:solidFill>
                <a:latin typeface="gMRr81OZ+MicrosoftYaHei"/>
              </a:rPr>
              <a:t>l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1403" b="0" i="0" spc="-9" baseline="0">
                <a:solidFill>
                  <a:srgbClr val="000000"/>
                </a:solidFill>
                <a:latin typeface="gMRr81OZ+MicrosoftYaHei"/>
              </a:rPr>
              <a:t>d</a:t>
            </a:r>
            <a:r>
              <a:rPr lang="en-US" sz="1403" b="0" i="0" spc="6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1403" b="0" i="0" spc="-9" baseline="0">
                <a:solidFill>
                  <a:srgbClr val="000000"/>
                </a:solidFill>
                <a:latin typeface="gMRr81OZ+MicrosoftYaHei"/>
              </a:rPr>
              <a:t>d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1403" b="0" i="0" spc="-5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a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8406130" y="4392930"/>
            <a:ext cx="117602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4" baseline="0">
                <a:solidFill>
                  <a:srgbClr val="000000"/>
                </a:solidFill>
                <a:latin typeface="gMRr81OZ+MicrosoftYaHei"/>
              </a:rPr>
              <a:t>I</a:t>
            </a:r>
            <a:r>
              <a:rPr lang="en-US" sz="1403" b="0" i="0" spc="-9" baseline="0">
                <a:solidFill>
                  <a:srgbClr val="000000"/>
                </a:solidFill>
                <a:latin typeface="gMRr81OZ+MicrosoftYaHei"/>
              </a:rPr>
              <a:t>n</a:t>
            </a:r>
            <a:r>
              <a:rPr lang="en-US" sz="1403" b="0" i="0" spc="-5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1403" b="0" i="0" spc="-5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1403" b="0" i="0" spc="-8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1403" b="0" i="0" spc="-7" baseline="0">
                <a:solidFill>
                  <a:srgbClr val="000000"/>
                </a:solidFill>
                <a:latin typeface="gMRr81OZ+MicrosoftYaHei"/>
              </a:rPr>
              <a:t>c</a:t>
            </a:r>
            <a:r>
              <a:rPr lang="en-US" sz="1403" b="0" i="0" spc="-5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1403" b="0" i="0" spc="-14" baseline="0">
                <a:solidFill>
                  <a:srgbClr val="000000"/>
                </a:solidFill>
                <a:latin typeface="gMRr81OZ+MicrosoftYaHei"/>
              </a:rPr>
              <a:t>i</a:t>
            </a:r>
            <a:r>
              <a:rPr lang="en-US" sz="1403" b="0" i="0" spc="-19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1403" b="0" i="0" spc="-9" baseline="0">
                <a:solidFill>
                  <a:srgbClr val="000000"/>
                </a:solidFill>
                <a:latin typeface="gMRr81OZ+MicrosoftYaHei"/>
              </a:rPr>
              <a:t>n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1047750" y="5261610"/>
            <a:ext cx="4193540" cy="3365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650"/>
              </a:lnSpc>
              <a:spcBef>
                <a:spcPct val="0"/>
              </a:spcBef>
              <a:defRPr/>
            </a:pP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Find </a:t>
            </a:r>
            <a:r>
              <a:rPr lang="en-US" sz="2004" b="0" i="0" spc="-10" baseline="0">
                <a:solidFill>
                  <a:srgbClr val="000000"/>
                </a:solidFill>
                <a:latin typeface="gMRr81OZ+MicrosoftYaHei"/>
              </a:rPr>
              <a:t>a 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m</a:t>
            </a:r>
            <a:r>
              <a:rPr lang="en-US" sz="2004" b="0" i="0" spc="-10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del </a:t>
            </a:r>
            <a:r>
              <a:rPr lang="en-US" sz="2004" b="0" i="0" spc="-20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2004" b="0" i="0" spc="-1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fi</a:t>
            </a:r>
            <a:r>
              <a:rPr lang="en-US" sz="2004" b="0" i="0" spc="-10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2004" b="0" i="0" spc="-10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he</a:t>
            </a:r>
            <a:r>
              <a:rPr lang="en-US" sz="2004" b="0" i="0" spc="1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m</a:t>
            </a:r>
            <a:r>
              <a:rPr lang="en-US" sz="2004" b="0" i="0" spc="-10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p</a:t>
            </a:r>
            <a:r>
              <a:rPr lang="en-US" sz="2004" b="0" i="0" spc="10" baseline="0">
                <a:solidFill>
                  <a:srgbClr val="000000"/>
                </a:solidFill>
                <a:latin typeface="gMRr81OZ+MicrosoftYaHei"/>
              </a:rPr>
              <a:t>p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ing.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6581140" y="5261610"/>
            <a:ext cx="4794250" cy="3365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650"/>
              </a:lnSpc>
              <a:spcBef>
                <a:spcPct val="0"/>
              </a:spcBef>
              <a:defRPr/>
            </a:pPr>
            <a:r>
              <a:rPr lang="en-US" sz="2004" b="0" i="0" spc="10" baseline="0">
                <a:solidFill>
                  <a:srgbClr val="000000"/>
                </a:solidFill>
                <a:latin typeface="gMRr81OZ+MicrosoftYaHei"/>
              </a:rPr>
              <a:t>F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ind a</a:t>
            </a:r>
            <a:r>
              <a:rPr lang="en-US" sz="2004" b="0" i="0" spc="-2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2004" b="0" i="0" spc="10" baseline="0">
                <a:solidFill>
                  <a:srgbClr val="000000"/>
                </a:solidFill>
                <a:latin typeface="gMRr81OZ+MicrosoftYaHei"/>
              </a:rPr>
              <a:t>p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olicy</a:t>
            </a:r>
            <a:r>
              <a:rPr lang="en-US" sz="2004" b="0" i="0" spc="1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2004" b="0" i="0" spc="-20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2004" b="0" i="0" spc="1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maximize</a:t>
            </a:r>
            <a:r>
              <a:rPr lang="en-US" sz="2004" b="0" i="0" spc="1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th</a:t>
            </a:r>
            <a:r>
              <a:rPr lang="en-US" sz="2004" b="0" i="0" spc="10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2004" b="0" i="0" spc="-2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ewa</a:t>
            </a:r>
            <a:r>
              <a:rPr lang="en-US" sz="2004" b="0" i="0" spc="-2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2004" b="0" i="0" baseline="0">
                <a:solidFill>
                  <a:srgbClr val="000000"/>
                </a:solidFill>
                <a:latin typeface="gMRr81OZ+MicrosoftYaHei"/>
              </a:rPr>
              <a:t>d.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219200"/>
            <a:ext cx="10858500" cy="1663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4800600"/>
            <a:ext cx="5016500" cy="1308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0" y="3568700"/>
            <a:ext cx="190500" cy="25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100" y="4343400"/>
            <a:ext cx="190500" cy="25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600" y="3517900"/>
            <a:ext cx="190500" cy="127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0100" y="4292600"/>
            <a:ext cx="190500" cy="127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84200" y="467586"/>
            <a:ext cx="484632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Mar</a:t>
            </a:r>
            <a:r>
              <a:rPr lang="en-US" sz="3602" b="0" i="0" spc="-120" baseline="0">
                <a:solidFill>
                  <a:srgbClr val="424242"/>
                </a:solidFill>
                <a:latin typeface="acdpDO9N+Calibri"/>
              </a:rPr>
              <a:t>k</a:t>
            </a:r>
            <a:r>
              <a:rPr lang="en-US" sz="3602" b="0" i="0" spc="-10" baseline="0">
                <a:solidFill>
                  <a:srgbClr val="424242"/>
                </a:solidFill>
                <a:latin typeface="acdpDO9N+Calibri"/>
              </a:rPr>
              <a:t>o</a:t>
            </a:r>
            <a:r>
              <a:rPr lang="en-US" sz="3602" b="0" i="0" spc="10" baseline="0">
                <a:solidFill>
                  <a:srgbClr val="424242"/>
                </a:solidFill>
                <a:latin typeface="acdpDO9N+Calibri"/>
              </a:rPr>
              <a:t>v</a:t>
            </a:r>
            <a:r>
              <a:rPr lang="en-US" sz="3602" b="0" i="0" spc="-20" baseline="0">
                <a:solidFill>
                  <a:srgbClr val="424242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Decision</a:t>
            </a:r>
            <a:r>
              <a:rPr lang="en-US" sz="3602" b="0" i="0" spc="-20" baseline="0">
                <a:solidFill>
                  <a:srgbClr val="424242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P</a:t>
            </a:r>
            <a:r>
              <a:rPr lang="en-US" sz="3602" b="0" i="0" spc="-60" baseline="0">
                <a:solidFill>
                  <a:srgbClr val="424242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oc</a:t>
            </a:r>
            <a:r>
              <a:rPr lang="en-US" sz="3602" b="0" i="0" spc="10" baseline="0">
                <a:solidFill>
                  <a:srgbClr val="424242"/>
                </a:solidFill>
                <a:latin typeface="acdpDO9N+Calibri"/>
              </a:rPr>
              <a:t>e</a:t>
            </a:r>
            <a:r>
              <a:rPr lang="en-US" sz="3602" b="0" i="0" spc="-10" baseline="0">
                <a:solidFill>
                  <a:srgbClr val="424242"/>
                </a:solidFill>
                <a:latin typeface="acdpDO9N+Calibri"/>
              </a:rPr>
              <a:t>s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s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966470" y="1303020"/>
            <a:ext cx="161417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6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538235"/>
                </a:solidFill>
                <a:latin typeface="YqDN0Fhv+MicrosoftYaHei"/>
              </a:rPr>
              <a:t>ob</a:t>
            </a:r>
            <a:r>
              <a:rPr lang="en-US" sz="1403" b="0" i="0" spc="10" baseline="0">
                <a:solidFill>
                  <a:srgbClr val="538235"/>
                </a:solidFill>
                <a:latin typeface="YqDN0Fhv+MicrosoftYaHei"/>
              </a:rPr>
              <a:t>s</a:t>
            </a:r>
            <a:r>
              <a:rPr lang="en-US" sz="1403" b="0" i="0" baseline="0">
                <a:solidFill>
                  <a:srgbClr val="538235"/>
                </a:solidFill>
                <a:latin typeface="YqDN0Fhv+MicrosoftYaHei"/>
              </a:rPr>
              <a:t>e</a:t>
            </a:r>
            <a:r>
              <a:rPr lang="en-US" sz="1403" b="0" i="0" spc="60" baseline="0">
                <a:solidFill>
                  <a:srgbClr val="538235"/>
                </a:solidFill>
                <a:latin typeface="YqDN0Fhv+MicrosoftYaHei"/>
              </a:rPr>
              <a:t>r</a:t>
            </a:r>
            <a:r>
              <a:rPr lang="en-US" sz="1403" b="0" i="0" spc="-10" baseline="0">
                <a:solidFill>
                  <a:srgbClr val="538235"/>
                </a:solidFill>
                <a:latin typeface="YqDN0Fhv+MicrosoftYaHei"/>
              </a:rPr>
              <a:t>v</a:t>
            </a:r>
            <a:r>
              <a:rPr lang="en-US" sz="1403" b="0" i="0" baseline="0">
                <a:solidFill>
                  <a:srgbClr val="538235"/>
                </a:solidFill>
                <a:latin typeface="YqDN0Fhv+MicrosoftYaHei"/>
              </a:rPr>
              <a:t>e</a:t>
            </a:r>
            <a:r>
              <a:rPr lang="en-US" sz="1403" b="0" i="0" spc="-10" baseline="0">
                <a:solidFill>
                  <a:srgbClr val="538235"/>
                </a:solidFill>
                <a:latin typeface="YqDN0Fhv+MicrosoftYaHei"/>
              </a:rPr>
              <a:t>d</a:t>
            </a:r>
            <a:r>
              <a:rPr lang="en-US" sz="1403" b="0" i="0" spc="-30" baseline="0">
                <a:solidFill>
                  <a:srgbClr val="538235"/>
                </a:solidFill>
                <a:latin typeface="YqDN0Fhv+MicrosoftYaHei"/>
              </a:rPr>
              <a:t> </a:t>
            </a:r>
            <a:r>
              <a:rPr lang="en-US" sz="1403" b="0" i="0" spc="-20" baseline="0">
                <a:solidFill>
                  <a:srgbClr val="538235"/>
                </a:solidFill>
                <a:latin typeface="YqDN0Fhv+MicrosoftYaHei"/>
              </a:rPr>
              <a:t>v</a:t>
            </a:r>
            <a:r>
              <a:rPr lang="en-US" sz="1403" b="0" i="0" baseline="0">
                <a:solidFill>
                  <a:srgbClr val="538235"/>
                </a:solidFill>
                <a:latin typeface="YqDN0Fhv+MicrosoftYaHei"/>
              </a:rPr>
              <a:t>alue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665980" y="1664970"/>
            <a:ext cx="44069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8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919191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7636510" y="1297940"/>
            <a:ext cx="185674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919191"/>
                </a:solidFill>
                <a:latin typeface="YqDN0Fhv+MicrosoftYaHei"/>
              </a:rPr>
              <a:t>unk</a:t>
            </a:r>
            <a:r>
              <a:rPr lang="en-US" sz="1403" b="0" i="0" spc="10" baseline="0">
                <a:solidFill>
                  <a:srgbClr val="919191"/>
                </a:solidFill>
                <a:latin typeface="YqDN0Fhv+MicrosoftYaHei"/>
              </a:rPr>
              <a:t>n</a:t>
            </a:r>
            <a:r>
              <a:rPr lang="en-US" sz="1403" b="0" i="0" baseline="0">
                <a:solidFill>
                  <a:srgbClr val="919191"/>
                </a:solidFill>
                <a:latin typeface="YqDN0Fhv+MicrosoftYaHei"/>
              </a:rPr>
              <a:t>o</a:t>
            </a:r>
            <a:r>
              <a:rPr lang="en-US" sz="1403" b="0" i="0" spc="10" baseline="0">
                <a:solidFill>
                  <a:srgbClr val="919191"/>
                </a:solidFill>
                <a:latin typeface="YqDN0Fhv+MicrosoftYaHei"/>
              </a:rPr>
              <a:t>w</a:t>
            </a:r>
            <a:r>
              <a:rPr lang="en-US" sz="1403" b="0" i="0" baseline="0">
                <a:solidFill>
                  <a:srgbClr val="919191"/>
                </a:solidFill>
                <a:latin typeface="YqDN0Fhv+MicrosoftYaHei"/>
              </a:rPr>
              <a:t>n</a:t>
            </a:r>
            <a:r>
              <a:rPr lang="en-US" sz="1403" b="0" i="0" spc="-20" baseline="0">
                <a:solidFill>
                  <a:srgbClr val="919191"/>
                </a:solidFill>
                <a:latin typeface="YqDN0Fhv+MicrosoftYaHei"/>
              </a:rPr>
              <a:t> v</a:t>
            </a:r>
            <a:r>
              <a:rPr lang="en-US" sz="1403" b="0" i="0" baseline="0">
                <a:solidFill>
                  <a:srgbClr val="919191"/>
                </a:solidFill>
                <a:latin typeface="YqDN0Fhv+MicrosoftYaHei"/>
              </a:rPr>
              <a:t>ariab</a:t>
            </a:r>
            <a:r>
              <a:rPr lang="en-US" sz="1403" b="0" i="0" spc="10" baseline="0">
                <a:solidFill>
                  <a:srgbClr val="919191"/>
                </a:solidFill>
                <a:latin typeface="YqDN0Fhv+MicrosoftYaHei"/>
              </a:rPr>
              <a:t>l</a:t>
            </a:r>
            <a:r>
              <a:rPr lang="en-US" sz="1403" b="0" i="0" baseline="0">
                <a:solidFill>
                  <a:srgbClr val="919191"/>
                </a:solidFill>
                <a:latin typeface="YqDN0Fhv+MicrosoftYaHei"/>
              </a:rPr>
              <a:t>e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11267440" y="1664970"/>
            <a:ext cx="43942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8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919191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832610" y="1536700"/>
            <a:ext cx="68961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000000"/>
                </a:solidFill>
                <a:latin typeface="YqDN0Fhv+MicrosoftYaHei"/>
              </a:rPr>
              <a:t>action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930910" y="2044700"/>
            <a:ext cx="60071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spc="5" baseline="0">
                <a:solidFill>
                  <a:srgbClr val="000000"/>
                </a:solidFill>
                <a:latin typeface="YqDN0Fhv+MicrosoftYaHei"/>
              </a:rPr>
              <a:t>s</a:t>
            </a:r>
            <a:r>
              <a:rPr lang="en-US" sz="1103" b="0" i="0" spc="4" baseline="0">
                <a:solidFill>
                  <a:srgbClr val="000000"/>
                </a:solidFill>
                <a:latin typeface="YqDN0Fhv+MicrosoftYaHei"/>
              </a:rPr>
              <a:t>t</a:t>
            </a:r>
            <a:r>
              <a:rPr lang="en-US" sz="1103" b="0" i="0" spc="6" baseline="0">
                <a:solidFill>
                  <a:srgbClr val="000000"/>
                </a:solidFill>
                <a:latin typeface="YqDN0Fhv+MicrosoftYaHei"/>
              </a:rPr>
              <a:t>a</a:t>
            </a:r>
            <a:r>
              <a:rPr lang="en-US" sz="1103" b="0" i="0" spc="-5" baseline="0">
                <a:solidFill>
                  <a:srgbClr val="000000"/>
                </a:solidFill>
                <a:latin typeface="YqDN0Fhv+MicrosoftYaHei"/>
              </a:rPr>
              <a:t>t</a:t>
            </a:r>
            <a:r>
              <a:rPr lang="en-US" sz="1103" b="0" i="0" spc="6" baseline="0">
                <a:solidFill>
                  <a:srgbClr val="000000"/>
                </a:solidFill>
                <a:latin typeface="YqDN0Fhv+MicrosoftYaHei"/>
              </a:rPr>
              <a:t>e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2411730" y="2708910"/>
            <a:ext cx="74803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000000"/>
                </a:solidFill>
                <a:latin typeface="YqDN0Fhv+MicrosoftYaHei"/>
              </a:rPr>
              <a:t>r</a:t>
            </a:r>
            <a:r>
              <a:rPr lang="en-US" sz="1103" b="0" i="0" spc="10" baseline="0">
                <a:solidFill>
                  <a:srgbClr val="000000"/>
                </a:solidFill>
                <a:latin typeface="YqDN0Fhv+MicrosoftYaHei"/>
              </a:rPr>
              <a:t>e</a:t>
            </a:r>
            <a:r>
              <a:rPr lang="en-US" sz="1103" b="0" i="0" spc="-10" baseline="0">
                <a:solidFill>
                  <a:srgbClr val="000000"/>
                </a:solidFill>
                <a:latin typeface="YqDN0Fhv+MicrosoftYaHei"/>
              </a:rPr>
              <a:t>w</a:t>
            </a:r>
            <a:r>
              <a:rPr lang="en-US" sz="1103" b="0" i="0" baseline="0">
                <a:solidFill>
                  <a:srgbClr val="000000"/>
                </a:solidFill>
                <a:latin typeface="YqDN0Fhv+MicrosoftYaHei"/>
              </a:rPr>
              <a:t>ard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735330" y="3390900"/>
            <a:ext cx="85852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30" baseline="0">
                <a:solidFill>
                  <a:srgbClr val="000000"/>
                </a:solidFill>
                <a:latin typeface="YqDN0Fhv+MicrosoftYaHei"/>
              </a:rPr>
              <a:t>R</a:t>
            </a:r>
            <a:r>
              <a:rPr lang="en-US" sz="1403" b="0" i="0" baseline="0">
                <a:solidFill>
                  <a:srgbClr val="000000"/>
                </a:solidFill>
                <a:latin typeface="YqDN0Fhv+MicrosoftYaHei"/>
              </a:rPr>
              <a:t>e</a:t>
            </a:r>
            <a:r>
              <a:rPr lang="en-US" sz="1403" b="0" i="0" spc="-10" baseline="0">
                <a:solidFill>
                  <a:srgbClr val="000000"/>
                </a:solidFill>
                <a:latin typeface="YqDN0Fhv+MicrosoftYaHei"/>
              </a:rPr>
              <a:t>t</a:t>
            </a:r>
            <a:r>
              <a:rPr lang="en-US" sz="1403" b="0" i="0" baseline="0">
                <a:solidFill>
                  <a:srgbClr val="000000"/>
                </a:solidFill>
                <a:latin typeface="YqDN0Fhv+MicrosoftYaHei"/>
              </a:rPr>
              <a:t>urn</a:t>
            </a:r>
            <a:endParaRPr lang="en-US" sz="11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3100" y="3441700"/>
            <a:ext cx="228600" cy="2286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4800" y="3403600"/>
            <a:ext cx="1612900" cy="3302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4569460" y="3348990"/>
            <a:ext cx="43942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8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000000"/>
                </a:solidFill>
                <a:latin typeface="NDiSvzKA+MicrosoftYaHei"/>
              </a:rPr>
              <a:t>…</a:t>
            </a:r>
            <a:endParaRPr lang="en-US" sz="1100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6800" y="3403600"/>
            <a:ext cx="4495800" cy="3302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9512300" y="3348990"/>
            <a:ext cx="43942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8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000000"/>
                </a:solidFill>
                <a:latin typeface="NDiSvzKA+MicrosoftYaHei"/>
              </a:rPr>
              <a:t>…</a:t>
            </a:r>
            <a:endParaRPr lang="en-US" sz="1100"/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7100" y="3403600"/>
            <a:ext cx="1168400" cy="3302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11181080" y="6466815"/>
            <a:ext cx="33528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6" baseline="0">
                <a:solidFill>
                  <a:srgbClr val="9A9A9A"/>
                </a:solidFill>
                <a:latin typeface="Xoukxuz0+DengXian"/>
              </a:rPr>
              <a:t>4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735330" y="4226560"/>
            <a:ext cx="193802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9"/>
              </a:lnSpc>
              <a:spcBef>
                <a:spcPct val="0"/>
              </a:spcBef>
              <a:defRPr/>
            </a:pPr>
            <a:r>
              <a:rPr lang="en-US" sz="1403" b="0" i="0" spc="-40" baseline="0">
                <a:solidFill>
                  <a:srgbClr val="000000"/>
                </a:solidFill>
                <a:latin typeface="YqDN0Fhv+MicrosoftYaHei"/>
              </a:rPr>
              <a:t>R</a:t>
            </a:r>
            <a:r>
              <a:rPr lang="en-US" sz="1403" b="0" i="0" baseline="0">
                <a:solidFill>
                  <a:srgbClr val="000000"/>
                </a:solidFill>
                <a:latin typeface="YqDN0Fhv+MicrosoftYaHei"/>
              </a:rPr>
              <a:t>etu</a:t>
            </a:r>
            <a:r>
              <a:rPr lang="en-US" sz="1403" b="0" i="0" spc="10" baseline="0">
                <a:solidFill>
                  <a:srgbClr val="000000"/>
                </a:solidFill>
                <a:latin typeface="YqDN0Fhv+MicrosoftYaHei"/>
              </a:rPr>
              <a:t>r</a:t>
            </a:r>
            <a:r>
              <a:rPr lang="en-US" sz="1403" b="0" i="0" baseline="0">
                <a:solidFill>
                  <a:srgbClr val="000000"/>
                </a:solidFill>
                <a:latin typeface="YqDN0Fhv+MicrosoftYaHei"/>
              </a:rPr>
              <a:t>n</a:t>
            </a:r>
            <a:r>
              <a:rPr lang="en-US" sz="1403" b="0" i="0" spc="-30" baseline="0">
                <a:solidFill>
                  <a:srgbClr val="000000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000000"/>
                </a:solidFill>
                <a:latin typeface="YqDN0Fhv+MicrosoftYaHei"/>
              </a:rPr>
              <a:t>(nex</a:t>
            </a:r>
            <a:r>
              <a:rPr lang="en-US" sz="1403" b="0" i="0" spc="-10" baseline="0">
                <a:solidFill>
                  <a:srgbClr val="000000"/>
                </a:solidFill>
                <a:latin typeface="YqDN0Fhv+MicrosoftYaHei"/>
              </a:rPr>
              <a:t>t</a:t>
            </a:r>
            <a:r>
              <a:rPr lang="en-US" sz="1403" b="0" i="0" baseline="0">
                <a:solidFill>
                  <a:srgbClr val="000000"/>
                </a:solidFill>
                <a:latin typeface="YqDN0Fhv+MicrosoftYaHei"/>
              </a:rPr>
              <a:t> state)</a:t>
            </a:r>
            <a:endParaRPr lang="en-US" sz="1100"/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5600" y="4229100"/>
            <a:ext cx="241300" cy="215900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5400" y="4152900"/>
            <a:ext cx="622300" cy="330200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4569460" y="4099560"/>
            <a:ext cx="43942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8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000000"/>
                </a:solidFill>
                <a:latin typeface="NDiSvzKA+MicrosoftYaHei"/>
              </a:rPr>
              <a:t>…</a:t>
            </a:r>
            <a:endParaRPr lang="en-US" sz="110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800" y="4152900"/>
            <a:ext cx="4495800" cy="330200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512300" y="4099560"/>
            <a:ext cx="43942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8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000000"/>
                </a:solidFill>
                <a:latin typeface="NDiSvzKA+MicrosoftYaHei"/>
              </a:rPr>
              <a:t>…</a:t>
            </a:r>
            <a:endParaRPr lang="en-US" sz="1100"/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17100" y="4152900"/>
            <a:ext cx="1168400" cy="33020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1029970" y="4935220"/>
            <a:ext cx="192659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4471C4"/>
                </a:solidFill>
                <a:latin typeface="YqDN0Fhv+MicrosoftYaHei"/>
              </a:rPr>
              <a:t>D</a:t>
            </a:r>
            <a:r>
              <a:rPr lang="en-US" sz="1403" b="0" i="0" spc="10" baseline="0">
                <a:solidFill>
                  <a:srgbClr val="4471C4"/>
                </a:solidFill>
                <a:latin typeface="YqDN0Fhv+MicrosoftYaHei"/>
              </a:rPr>
              <a:t>is</a:t>
            </a:r>
            <a:r>
              <a:rPr lang="en-US" sz="1403" b="0" i="0" baseline="0">
                <a:solidFill>
                  <a:srgbClr val="4471C4"/>
                </a:solidFill>
                <a:latin typeface="YqDN0Fhv+MicrosoftYaHei"/>
              </a:rPr>
              <a:t>counte</a:t>
            </a:r>
            <a:r>
              <a:rPr lang="en-US" sz="1403" b="0" i="0" spc="10" baseline="0">
                <a:solidFill>
                  <a:srgbClr val="4471C4"/>
                </a:solidFill>
                <a:latin typeface="YqDN0Fhv+MicrosoftYaHei"/>
              </a:rPr>
              <a:t>d</a:t>
            </a:r>
            <a:r>
              <a:rPr lang="en-US" sz="1403" b="0" i="0" spc="-30" baseline="0">
                <a:solidFill>
                  <a:srgbClr val="4471C4"/>
                </a:solidFill>
                <a:latin typeface="YqDN0Fhv+MicrosoftYaHei"/>
              </a:rPr>
              <a:t> </a:t>
            </a:r>
            <a:r>
              <a:rPr lang="en-US" sz="1403" b="0" i="0" spc="-40" baseline="0">
                <a:solidFill>
                  <a:srgbClr val="4471C4"/>
                </a:solidFill>
                <a:latin typeface="YqDN0Fhv+MicrosoftYaHei"/>
              </a:rPr>
              <a:t>R</a:t>
            </a:r>
            <a:r>
              <a:rPr lang="en-US" sz="1403" b="0" i="0" baseline="0">
                <a:solidFill>
                  <a:srgbClr val="4471C4"/>
                </a:solidFill>
                <a:latin typeface="YqDN0Fhv+MicrosoftYaHei"/>
              </a:rPr>
              <a:t>etu</a:t>
            </a:r>
            <a:r>
              <a:rPr lang="en-US" sz="1403" b="0" i="0" spc="10" baseline="0">
                <a:solidFill>
                  <a:srgbClr val="4471C4"/>
                </a:solidFill>
                <a:latin typeface="YqDN0Fhv+MicrosoftYaHei"/>
              </a:rPr>
              <a:t>r</a:t>
            </a:r>
            <a:r>
              <a:rPr lang="en-US" sz="1403" b="0" i="0" baseline="0">
                <a:solidFill>
                  <a:srgbClr val="4471C4"/>
                </a:solidFill>
                <a:latin typeface="YqDN0Fhv+MicrosoftYaHei"/>
              </a:rPr>
              <a:t>n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4001770" y="5071110"/>
            <a:ext cx="90297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09"/>
              </a:lnSpc>
              <a:spcBef>
                <a:spcPct val="0"/>
              </a:spcBef>
              <a:defRPr/>
            </a:pPr>
            <a:r>
              <a:rPr lang="en-US" sz="996" b="0" i="0" spc="-3" baseline="0">
                <a:solidFill>
                  <a:srgbClr val="000000"/>
                </a:solidFill>
                <a:latin typeface="gMRr81OZ+MicrosoftYaHei"/>
              </a:rPr>
              <a:t>I</a:t>
            </a:r>
            <a:r>
              <a:rPr lang="en-US" sz="996" b="0" i="0" spc="-9" baseline="0">
                <a:solidFill>
                  <a:srgbClr val="000000"/>
                </a:solidFill>
                <a:latin typeface="gMRr81OZ+MicrosoftYaHei"/>
              </a:rPr>
              <a:t>mm</a:t>
            </a: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ed</a:t>
            </a:r>
            <a:r>
              <a:rPr lang="en-US" sz="996" b="0" i="0" spc="-3" baseline="0">
                <a:solidFill>
                  <a:srgbClr val="000000"/>
                </a:solidFill>
                <a:latin typeface="gMRr81OZ+MicrosoftYaHei"/>
              </a:rPr>
              <a:t>i</a:t>
            </a: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a</a:t>
            </a:r>
            <a:r>
              <a:rPr lang="en-US" sz="996" b="0" i="0" spc="-4" baseline="0">
                <a:solidFill>
                  <a:srgbClr val="000000"/>
                </a:solidFill>
                <a:latin typeface="gMRr81OZ+MicrosoftYaHei"/>
              </a:rPr>
              <a:t>t</a:t>
            </a: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e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5033010" y="5071110"/>
            <a:ext cx="64389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09"/>
              </a:lnSpc>
              <a:spcBef>
                <a:spcPct val="0"/>
              </a:spcBef>
              <a:defRPr/>
            </a:pPr>
            <a:r>
              <a:rPr lang="en-US" sz="996" b="0" i="0" spc="-10" baseline="0">
                <a:solidFill>
                  <a:srgbClr val="000000"/>
                </a:solidFill>
                <a:latin typeface="gMRr81OZ+MicrosoftYaHei"/>
              </a:rPr>
              <a:t>F</a:t>
            </a: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uture</a:t>
            </a:r>
            <a:endParaRPr lang="en-US" sz="1100"/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51600" y="4902200"/>
            <a:ext cx="1574800" cy="1117600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34400" y="5080000"/>
            <a:ext cx="1536700" cy="254000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46" name="TextBox 46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4086860" y="5223510"/>
            <a:ext cx="73406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09"/>
              </a:lnSpc>
              <a:spcBef>
                <a:spcPct val="0"/>
              </a:spcBef>
              <a:defRPr/>
            </a:pPr>
            <a:r>
              <a:rPr lang="en-US" sz="996" b="0" i="0" spc="1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ewa</a:t>
            </a:r>
            <a:r>
              <a:rPr lang="en-US" sz="996" b="0" i="0" spc="1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ds</a:t>
            </a:r>
            <a:endParaRPr lang="en-US" sz="1100"/>
          </a:p>
        </p:txBody>
      </p:sp>
      <p:sp>
        <p:nvSpPr>
          <p:cNvPr id="48" name="TextBox 48"/>
          <p:cNvSpPr txBox="1"/>
          <p:nvPr/>
        </p:nvSpPr>
        <p:spPr>
          <a:xfrm>
            <a:off x="4988560" y="5223510"/>
            <a:ext cx="73279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09"/>
              </a:lnSpc>
              <a:spcBef>
                <a:spcPct val="0"/>
              </a:spcBef>
              <a:defRPr/>
            </a:pP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re</a:t>
            </a:r>
            <a:r>
              <a:rPr lang="en-US" sz="996" b="0" i="0" spc="10" baseline="0">
                <a:solidFill>
                  <a:srgbClr val="000000"/>
                </a:solidFill>
                <a:latin typeface="gMRr81OZ+MicrosoftYaHei"/>
              </a:rPr>
              <a:t>w</a:t>
            </a: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ards</a:t>
            </a:r>
            <a:endParaRPr lang="en-US" sz="1100"/>
          </a:p>
        </p:txBody>
      </p:sp>
      <p:pic>
        <p:nvPicPr>
          <p:cNvPr id="49" name="Picture 4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09000" y="5689600"/>
            <a:ext cx="2616200" cy="254000"/>
          </a:xfrm>
          <a:prstGeom prst="rect">
            <a:avLst/>
          </a:prstGeom>
        </p:spPr>
      </p:pic>
      <p:sp>
        <p:nvSpPr>
          <p:cNvPr id="50" name="TextBox 5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168400"/>
            <a:ext cx="5041900" cy="3467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826000"/>
            <a:ext cx="4699000" cy="1282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900" y="5943600"/>
            <a:ext cx="1638300" cy="266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092200"/>
            <a:ext cx="1651000" cy="25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3467100"/>
            <a:ext cx="1651000" cy="25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700" y="1104900"/>
            <a:ext cx="1231900" cy="241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700" y="3479800"/>
            <a:ext cx="1231900" cy="2413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84200" y="467586"/>
            <a:ext cx="571881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Ra</a:t>
            </a:r>
            <a:r>
              <a:rPr lang="en-US" sz="3602" b="0" i="0" spc="-10" baseline="0">
                <a:solidFill>
                  <a:srgbClr val="424242"/>
                </a:solidFill>
                <a:latin typeface="acdpDO9N+Calibri"/>
              </a:rPr>
              <a:t>n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domnes</a:t>
            </a:r>
            <a:r>
              <a:rPr lang="en-US" sz="3602" b="0" i="0" spc="-10" baseline="0">
                <a:solidFill>
                  <a:srgbClr val="424242"/>
                </a:solidFill>
                <a:latin typeface="acdpDO9N+Calibri"/>
              </a:rPr>
              <a:t>s</a:t>
            </a:r>
            <a:r>
              <a:rPr lang="en-US" sz="3602" b="0" i="0" spc="-20" baseline="0">
                <a:solidFill>
                  <a:srgbClr val="424242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an</a:t>
            </a:r>
            <a:r>
              <a:rPr lang="en-US" sz="3602" b="0" i="0" spc="10" baseline="0">
                <a:solidFill>
                  <a:srgbClr val="424242"/>
                </a:solidFill>
                <a:latin typeface="acdpDO9N+Calibri"/>
              </a:rPr>
              <a:t>d</a:t>
            </a:r>
            <a:r>
              <a:rPr lang="en-US" sz="3602" b="0" i="0" spc="-20" baseline="0">
                <a:solidFill>
                  <a:srgbClr val="424242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Expec</a:t>
            </a:r>
            <a:r>
              <a:rPr lang="en-US" sz="3602" b="0" i="0" spc="-60" baseline="0">
                <a:solidFill>
                  <a:srgbClr val="424242"/>
                </a:solidFill>
                <a:latin typeface="acdpDO9N+Calibri"/>
              </a:rPr>
              <a:t>t</a:t>
            </a:r>
            <a:r>
              <a:rPr lang="en-US" sz="3602" b="0" i="0" spc="-30" baseline="0">
                <a:solidFill>
                  <a:srgbClr val="424242"/>
                </a:solidFill>
                <a:latin typeface="acdpDO9N+Calibri"/>
              </a:rPr>
              <a:t>a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tion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6134100" y="1097280"/>
            <a:ext cx="122047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4471C4"/>
                </a:solidFill>
                <a:latin typeface="YqDN0Fhv+MicrosoftYaHei"/>
              </a:rPr>
              <a:t>state</a:t>
            </a:r>
            <a:r>
              <a:rPr lang="en-US" sz="1403" b="0" i="0" spc="-30" baseline="0">
                <a:solidFill>
                  <a:srgbClr val="4471C4"/>
                </a:solidFill>
                <a:latin typeface="YqDN0Fhv+MicrosoftYaHei"/>
              </a:rPr>
              <a:t> </a:t>
            </a:r>
            <a:r>
              <a:rPr lang="en-US" sz="1403" b="0" i="0" spc="-20" baseline="0">
                <a:solidFill>
                  <a:srgbClr val="4471C4"/>
                </a:solidFill>
                <a:latin typeface="YqDN0Fhv+MicrosoftYaHei"/>
              </a:rPr>
              <a:t>v</a:t>
            </a:r>
            <a:r>
              <a:rPr lang="en-US" sz="1403" b="0" i="0" spc="10" baseline="0">
                <a:solidFill>
                  <a:srgbClr val="4471C4"/>
                </a:solidFill>
                <a:latin typeface="YqDN0Fhv+MicrosoftYaHei"/>
              </a:rPr>
              <a:t>a</a:t>
            </a:r>
            <a:r>
              <a:rPr lang="en-US" sz="1403" b="0" i="0" baseline="0">
                <a:solidFill>
                  <a:srgbClr val="4471C4"/>
                </a:solidFill>
                <a:latin typeface="YqDN0Fhv+MicrosoftYaHei"/>
              </a:rPr>
              <a:t>lue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7705090" y="1112520"/>
            <a:ext cx="137668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8" b="0" i="0" baseline="0">
                <a:solidFill>
                  <a:srgbClr val="515151"/>
                </a:solidFill>
                <a:latin typeface="gMRr81OZ+MicrosoftYaHei"/>
              </a:rPr>
              <a:t>Be</a:t>
            </a:r>
            <a:r>
              <a:rPr lang="en-US" sz="1058" b="0" i="0" spc="-10" baseline="0">
                <a:solidFill>
                  <a:srgbClr val="515151"/>
                </a:solidFill>
                <a:latin typeface="gMRr81OZ+MicrosoftYaHei"/>
              </a:rPr>
              <a:t>l</a:t>
            </a:r>
            <a:r>
              <a:rPr lang="en-US" sz="1058" b="0" i="0" baseline="0">
                <a:solidFill>
                  <a:srgbClr val="515151"/>
                </a:solidFill>
                <a:latin typeface="gMRr81OZ+MicrosoftYaHei"/>
              </a:rPr>
              <a:t>lm</a:t>
            </a:r>
            <a:r>
              <a:rPr lang="en-US" sz="1058" b="0" i="0" spc="10" baseline="0">
                <a:solidFill>
                  <a:srgbClr val="515151"/>
                </a:solidFill>
                <a:latin typeface="gMRr81OZ+MicrosoftYaHei"/>
              </a:rPr>
              <a:t>a</a:t>
            </a:r>
            <a:r>
              <a:rPr lang="en-US" sz="1058" b="0" i="0" baseline="0">
                <a:solidFill>
                  <a:srgbClr val="515151"/>
                </a:solidFill>
                <a:latin typeface="gMRr81OZ+MicrosoftYaHei"/>
              </a:rPr>
              <a:t>n</a:t>
            </a:r>
            <a:r>
              <a:rPr lang="en-US" sz="1058" b="0" i="0" spc="-10" baseline="0">
                <a:solidFill>
                  <a:srgbClr val="515151"/>
                </a:solidFill>
                <a:latin typeface="gMRr81OZ+MicrosoftYaHei"/>
              </a:rPr>
              <a:t> E</a:t>
            </a:r>
            <a:r>
              <a:rPr lang="en-US" sz="1058" b="0" i="0" baseline="0">
                <a:solidFill>
                  <a:srgbClr val="515151"/>
                </a:solidFill>
                <a:latin typeface="gMRr81OZ+MicrosoftYaHei"/>
              </a:rPr>
              <a:t>qu</a:t>
            </a:r>
            <a:r>
              <a:rPr lang="en-US" sz="1058" b="0" i="0" spc="10" baseline="0">
                <a:solidFill>
                  <a:srgbClr val="515151"/>
                </a:solidFill>
                <a:latin typeface="gMRr81OZ+MicrosoftYaHei"/>
              </a:rPr>
              <a:t>a</a:t>
            </a:r>
            <a:r>
              <a:rPr lang="en-US" sz="1058" b="0" i="0" baseline="0">
                <a:solidFill>
                  <a:srgbClr val="515151"/>
                </a:solidFill>
                <a:latin typeface="gMRr81OZ+MicrosoftYaHei"/>
              </a:rPr>
              <a:t>tion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9300" y="1447800"/>
            <a:ext cx="2527300" cy="2413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925830" y="2549852"/>
            <a:ext cx="544830" cy="18603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4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000000"/>
                </a:solidFill>
                <a:latin typeface="acdpDO9N+Calibri"/>
              </a:rPr>
              <a:t>right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1684020" y="2549852"/>
            <a:ext cx="462280" cy="18603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4"/>
              </a:lnSpc>
              <a:spcBef>
                <a:spcPct val="0"/>
              </a:spcBef>
              <a:defRPr/>
            </a:pPr>
            <a:r>
              <a:rPr lang="en-US" sz="1200" b="0" i="0" spc="5" baseline="0">
                <a:solidFill>
                  <a:srgbClr val="000000"/>
                </a:solidFill>
                <a:latin typeface="acdpDO9N+Calibri"/>
              </a:rPr>
              <a:t>l</a:t>
            </a:r>
            <a:r>
              <a:rPr lang="en-US" sz="1200" b="0" i="0" spc="2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1200" b="0" i="0" spc="7" baseline="0">
                <a:solidFill>
                  <a:srgbClr val="000000"/>
                </a:solidFill>
                <a:latin typeface="acdpDO9N+Calibri"/>
              </a:rPr>
              <a:t>f</a:t>
            </a:r>
            <a:r>
              <a:rPr lang="en-US" sz="1200" b="0" i="0" spc="8" baseline="0">
                <a:solidFill>
                  <a:srgbClr val="000000"/>
                </a:solidFill>
                <a:latin typeface="acdpDO9N+Calibri"/>
              </a:rPr>
              <a:t>t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2419350" y="2549852"/>
            <a:ext cx="415290" cy="18603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4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000000"/>
                </a:solidFill>
                <a:latin typeface="acdpDO9N+Calibri"/>
              </a:rPr>
              <a:t>u</a:t>
            </a:r>
            <a:r>
              <a:rPr lang="en-US" sz="1200" b="0" i="0" baseline="0">
                <a:solidFill>
                  <a:srgbClr val="000000"/>
                </a:solidFill>
                <a:latin typeface="acdpDO9N+Calibri"/>
              </a:rPr>
              <a:t>p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3136900" y="1813753"/>
            <a:ext cx="473710" cy="207894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6"/>
              </a:lnSpc>
              <a:spcBef>
                <a:spcPct val="0"/>
              </a:spcBef>
              <a:defRPr/>
            </a:pPr>
            <a:r>
              <a:rPr lang="en-US" sz="1406" b="0" i="0" baseline="0">
                <a:solidFill>
                  <a:srgbClr val="000000"/>
                </a:solidFill>
                <a:latin typeface="JSln5ODI+SegoeUIEmoji"/>
              </a:rPr>
              <a:t>🎲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3467100" y="2040890"/>
            <a:ext cx="79121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9" baseline="0">
                <a:solidFill>
                  <a:srgbClr val="515151"/>
                </a:solidFill>
                <a:latin typeface="YqDN0Fhv+MicrosoftYaHei"/>
              </a:rPr>
              <a:t>po</a:t>
            </a:r>
            <a:r>
              <a:rPr lang="en-US" sz="1403" b="0" i="0" spc="14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1403" b="0" i="0" spc="4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403" b="0" i="0" spc="7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1403" b="0" i="0" spc="8" baseline="0">
                <a:solidFill>
                  <a:srgbClr val="515151"/>
                </a:solidFill>
                <a:latin typeface="YqDN0Fhv+MicrosoftYaHei"/>
              </a:rPr>
              <a:t>y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6200" y="1828800"/>
            <a:ext cx="2717800" cy="4064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6200" y="2324100"/>
            <a:ext cx="3124200" cy="2540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6200" y="2616200"/>
            <a:ext cx="4521200" cy="5715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929640" y="2732732"/>
            <a:ext cx="538480" cy="18603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4"/>
              </a:lnSpc>
              <a:spcBef>
                <a:spcPct val="0"/>
              </a:spcBef>
              <a:defRPr/>
            </a:pP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(</a:t>
            </a:r>
            <a:r>
              <a:rPr lang="en-US" sz="1200" b="0" i="0" spc="-6" baseline="0">
                <a:solidFill>
                  <a:srgbClr val="000000"/>
                </a:solidFill>
                <a:latin typeface="acdpDO9N+Calibri"/>
              </a:rPr>
              <a:t>0</a:t>
            </a:r>
            <a:r>
              <a:rPr lang="en-US" sz="1200" b="0" i="0" spc="-3" baseline="0">
                <a:solidFill>
                  <a:srgbClr val="000000"/>
                </a:solidFill>
                <a:latin typeface="acdpDO9N+Calibri"/>
              </a:rPr>
              <a:t>.</a:t>
            </a:r>
            <a:r>
              <a:rPr lang="en-US" sz="1200" b="0" i="0" spc="-6" baseline="0">
                <a:solidFill>
                  <a:srgbClr val="000000"/>
                </a:solidFill>
                <a:latin typeface="acdpDO9N+Calibri"/>
              </a:rPr>
              <a:t>1</a:t>
            </a: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)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1645920" y="2732732"/>
            <a:ext cx="539750" cy="18603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4"/>
              </a:lnSpc>
              <a:spcBef>
                <a:spcPct val="0"/>
              </a:spcBef>
              <a:defRPr/>
            </a:pP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(</a:t>
            </a:r>
            <a:r>
              <a:rPr lang="en-US" sz="1200" b="0" i="0" spc="-6" baseline="0">
                <a:solidFill>
                  <a:srgbClr val="000000"/>
                </a:solidFill>
                <a:latin typeface="acdpDO9N+Calibri"/>
              </a:rPr>
              <a:t>0</a:t>
            </a:r>
            <a:r>
              <a:rPr lang="en-US" sz="1200" b="0" i="0" spc="-3" baseline="0">
                <a:solidFill>
                  <a:srgbClr val="000000"/>
                </a:solidFill>
                <a:latin typeface="acdpDO9N+Calibri"/>
              </a:rPr>
              <a:t>.</a:t>
            </a:r>
            <a:r>
              <a:rPr lang="en-US" sz="1200" b="0" i="0" spc="-6" baseline="0">
                <a:solidFill>
                  <a:srgbClr val="000000"/>
                </a:solidFill>
                <a:latin typeface="acdpDO9N+Calibri"/>
              </a:rPr>
              <a:t>7</a:t>
            </a: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)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2357120" y="2732732"/>
            <a:ext cx="539750" cy="18603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4"/>
              </a:lnSpc>
              <a:spcBef>
                <a:spcPct val="0"/>
              </a:spcBef>
              <a:defRPr/>
            </a:pP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(</a:t>
            </a:r>
            <a:r>
              <a:rPr lang="en-US" sz="1200" b="0" i="0" spc="-6" baseline="0">
                <a:solidFill>
                  <a:srgbClr val="000000"/>
                </a:solidFill>
                <a:latin typeface="acdpDO9N+Calibri"/>
              </a:rPr>
              <a:t>0</a:t>
            </a:r>
            <a:r>
              <a:rPr lang="en-US" sz="1200" b="0" i="0" spc="-3" baseline="0">
                <a:solidFill>
                  <a:srgbClr val="000000"/>
                </a:solidFill>
                <a:latin typeface="acdpDO9N+Calibri"/>
              </a:rPr>
              <a:t>.</a:t>
            </a:r>
            <a:r>
              <a:rPr lang="en-US" sz="1200" b="0" i="0" spc="-6" baseline="0">
                <a:solidFill>
                  <a:srgbClr val="000000"/>
                </a:solidFill>
                <a:latin typeface="acdpDO9N+Calibri"/>
              </a:rPr>
              <a:t>2</a:t>
            </a: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)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3074670" y="4076392"/>
            <a:ext cx="539750" cy="18603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4"/>
              </a:lnSpc>
              <a:spcBef>
                <a:spcPct val="0"/>
              </a:spcBef>
              <a:defRPr/>
            </a:pP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(</a:t>
            </a:r>
            <a:r>
              <a:rPr lang="en-US" sz="1200" b="0" i="0" spc="-6" baseline="0">
                <a:solidFill>
                  <a:srgbClr val="000000"/>
                </a:solidFill>
                <a:latin typeface="acdpDO9N+Calibri"/>
              </a:rPr>
              <a:t>0</a:t>
            </a:r>
            <a:r>
              <a:rPr lang="en-US" sz="1200" b="0" i="0" spc="-3" baseline="0">
                <a:solidFill>
                  <a:srgbClr val="000000"/>
                </a:solidFill>
                <a:latin typeface="acdpDO9N+Calibri"/>
              </a:rPr>
              <a:t>.</a:t>
            </a:r>
            <a:r>
              <a:rPr lang="en-US" sz="1200" b="0" i="0" spc="-6" baseline="0">
                <a:solidFill>
                  <a:srgbClr val="000000"/>
                </a:solidFill>
                <a:latin typeface="acdpDO9N+Calibri"/>
              </a:rPr>
              <a:t>2</a:t>
            </a: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)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3658870" y="3393864"/>
            <a:ext cx="473710" cy="207432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633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000000"/>
                </a:solidFill>
                <a:latin typeface="JSln5ODI+SegoeUIEmoji"/>
              </a:rPr>
              <a:t>🎲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6075680" y="3473450"/>
            <a:ext cx="133604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4471C4"/>
                </a:solidFill>
                <a:latin typeface="YqDN0Fhv+MicrosoftYaHei"/>
              </a:rPr>
              <a:t>a</a:t>
            </a:r>
            <a:r>
              <a:rPr lang="en-US" sz="1403" b="0" i="0" spc="-10" baseline="0">
                <a:solidFill>
                  <a:srgbClr val="4471C4"/>
                </a:solidFill>
                <a:latin typeface="YqDN0Fhv+MicrosoftYaHei"/>
              </a:rPr>
              <a:t>c</a:t>
            </a:r>
            <a:r>
              <a:rPr lang="en-US" sz="1403" b="0" i="0" baseline="0">
                <a:solidFill>
                  <a:srgbClr val="4471C4"/>
                </a:solidFill>
                <a:latin typeface="YqDN0Fhv+MicrosoftYaHei"/>
              </a:rPr>
              <a:t>t</a:t>
            </a:r>
            <a:r>
              <a:rPr lang="en-US" sz="1403" b="0" i="0" spc="10" baseline="0">
                <a:solidFill>
                  <a:srgbClr val="4471C4"/>
                </a:solidFill>
                <a:latin typeface="YqDN0Fhv+MicrosoftYaHei"/>
              </a:rPr>
              <a:t>i</a:t>
            </a:r>
            <a:r>
              <a:rPr lang="en-US" sz="1403" b="0" i="0" baseline="0">
                <a:solidFill>
                  <a:srgbClr val="4471C4"/>
                </a:solidFill>
                <a:latin typeface="YqDN0Fhv+MicrosoftYaHei"/>
              </a:rPr>
              <a:t>on</a:t>
            </a:r>
            <a:r>
              <a:rPr lang="en-US" sz="1403" b="0" i="0" spc="-10" baseline="0">
                <a:solidFill>
                  <a:srgbClr val="4471C4"/>
                </a:solidFill>
                <a:latin typeface="YqDN0Fhv+MicrosoftYaHei"/>
              </a:rPr>
              <a:t> </a:t>
            </a:r>
            <a:r>
              <a:rPr lang="en-US" sz="1403" b="0" i="0" spc="-20" baseline="0">
                <a:solidFill>
                  <a:srgbClr val="4471C4"/>
                </a:solidFill>
                <a:latin typeface="YqDN0Fhv+MicrosoftYaHei"/>
              </a:rPr>
              <a:t>v</a:t>
            </a:r>
            <a:r>
              <a:rPr lang="en-US" sz="1403" b="0" i="0" spc="10" baseline="0">
                <a:solidFill>
                  <a:srgbClr val="4471C4"/>
                </a:solidFill>
                <a:latin typeface="YqDN0Fhv+MicrosoftYaHei"/>
              </a:rPr>
              <a:t>al</a:t>
            </a:r>
            <a:r>
              <a:rPr lang="en-US" sz="1403" b="0" i="0" baseline="0">
                <a:solidFill>
                  <a:srgbClr val="4471C4"/>
                </a:solidFill>
                <a:latin typeface="YqDN0Fhv+MicrosoftYaHei"/>
              </a:rPr>
              <a:t>ue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7705090" y="3488690"/>
            <a:ext cx="137541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B</a:t>
            </a:r>
            <a:r>
              <a:rPr lang="en-US" sz="1056" b="0" i="0" spc="10" baseline="0">
                <a:solidFill>
                  <a:srgbClr val="515151"/>
                </a:solidFill>
                <a:latin typeface="gMRr81OZ+MicrosoftYaHei"/>
              </a:rPr>
              <a:t>e</a:t>
            </a:r>
            <a:r>
              <a:rPr lang="en-US" sz="1056" b="0" i="0" spc="-10" baseline="0">
                <a:solidFill>
                  <a:srgbClr val="515151"/>
                </a:solidFill>
                <a:latin typeface="gMRr81OZ+MicrosoftYaHei"/>
              </a:rPr>
              <a:t>l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lman</a:t>
            </a:r>
            <a:r>
              <a:rPr lang="en-US" sz="1056" b="0" i="0" spc="-2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Equ</a:t>
            </a:r>
            <a:r>
              <a:rPr lang="en-US" sz="1056" b="0" i="0" spc="10" baseline="0">
                <a:solidFill>
                  <a:srgbClr val="515151"/>
                </a:solidFill>
                <a:latin typeface="gMRr81OZ+MicrosoftYaHei"/>
              </a:rPr>
              <a:t>a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tion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1697990" y="4076392"/>
            <a:ext cx="422910" cy="18603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4"/>
              </a:lnSpc>
              <a:spcBef>
                <a:spcPct val="0"/>
              </a:spcBef>
              <a:defRPr/>
            </a:pP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(</a:t>
            </a:r>
            <a:r>
              <a:rPr lang="en-US" sz="1200" b="0" i="0" spc="-6" baseline="0">
                <a:solidFill>
                  <a:srgbClr val="000000"/>
                </a:solidFill>
                <a:latin typeface="acdpDO9N+Calibri"/>
              </a:rPr>
              <a:t>0</a:t>
            </a: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)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2357120" y="4076392"/>
            <a:ext cx="539750" cy="186035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64"/>
              </a:lnSpc>
              <a:spcBef>
                <a:spcPct val="0"/>
              </a:spcBef>
              <a:defRPr/>
            </a:pP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(</a:t>
            </a:r>
            <a:r>
              <a:rPr lang="en-US" sz="1200" b="0" i="0" spc="-6" baseline="0">
                <a:solidFill>
                  <a:srgbClr val="000000"/>
                </a:solidFill>
                <a:latin typeface="acdpDO9N+Calibri"/>
              </a:rPr>
              <a:t>0</a:t>
            </a:r>
            <a:r>
              <a:rPr lang="en-US" sz="1200" b="0" i="0" spc="-3" baseline="0">
                <a:solidFill>
                  <a:srgbClr val="000000"/>
                </a:solidFill>
                <a:latin typeface="acdpDO9N+Calibri"/>
              </a:rPr>
              <a:t>.</a:t>
            </a:r>
            <a:r>
              <a:rPr lang="en-US" sz="1200" b="0" i="0" spc="-6" baseline="0">
                <a:solidFill>
                  <a:srgbClr val="000000"/>
                </a:solidFill>
                <a:latin typeface="acdpDO9N+Calibri"/>
              </a:rPr>
              <a:t>8</a:t>
            </a:r>
            <a:r>
              <a:rPr lang="en-US" sz="1200" b="0" i="0" spc="-4" baseline="0">
                <a:solidFill>
                  <a:srgbClr val="000000"/>
                </a:solidFill>
                <a:latin typeface="acdpDO9N+Calibri"/>
              </a:rPr>
              <a:t>)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3783330" y="3618230"/>
            <a:ext cx="161290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6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state</a:t>
            </a:r>
            <a:r>
              <a:rPr lang="en-US" sz="1403" b="0" i="0" spc="-3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tran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s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on</a:t>
            </a:r>
            <a:endParaRPr lang="en-US" sz="1100"/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5500" y="3835400"/>
            <a:ext cx="3238500" cy="241300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05600" y="4279900"/>
            <a:ext cx="3302000" cy="24130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28000" y="4546600"/>
            <a:ext cx="546100" cy="1778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2072640" y="4984750"/>
            <a:ext cx="130937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18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403" b="0" i="0" spc="-2" baseline="0">
                <a:solidFill>
                  <a:srgbClr val="515151"/>
                </a:solidFill>
                <a:latin typeface="YqDN0Fhv+MicrosoftYaHei"/>
              </a:rPr>
              <a:t>x</a:t>
            </a:r>
            <a:r>
              <a:rPr lang="en-US" sz="1403" b="0" i="0" spc="9" baseline="0">
                <a:solidFill>
                  <a:srgbClr val="515151"/>
                </a:solidFill>
                <a:latin typeface="YqDN0Fhv+MicrosoftYaHei"/>
              </a:rPr>
              <a:t>p</a:t>
            </a:r>
            <a:r>
              <a:rPr lang="en-US" sz="1403" b="0" i="0" spc="8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403" b="0" i="0" spc="-3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1403" b="0" i="0" spc="-4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spc="8" baseline="0">
                <a:solidFill>
                  <a:srgbClr val="515151"/>
                </a:solidFill>
                <a:latin typeface="YqDN0Fhv+MicrosoftYaHei"/>
              </a:rPr>
              <a:t>a</a:t>
            </a:r>
            <a:r>
              <a:rPr lang="en-US" sz="1403" b="0" i="0" spc="-4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spc="4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403" b="0" i="0" spc="9" baseline="0">
                <a:solidFill>
                  <a:srgbClr val="515151"/>
                </a:solidFill>
                <a:latin typeface="YqDN0Fhv+MicrosoftYaHei"/>
              </a:rPr>
              <a:t>on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05600" y="4787900"/>
            <a:ext cx="4292600" cy="241300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5600" y="5207000"/>
            <a:ext cx="4610100" cy="469900"/>
          </a:xfrm>
          <a:prstGeom prst="rect">
            <a:avLst/>
          </a:prstGeom>
        </p:spPr>
      </p:pic>
      <p:sp>
        <p:nvSpPr>
          <p:cNvPr id="46" name="TextBox 46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47" name="TextBox 47"/>
          <p:cNvSpPr txBox="1"/>
          <p:nvPr/>
        </p:nvSpPr>
        <p:spPr>
          <a:xfrm>
            <a:off x="6092190" y="5956300"/>
            <a:ext cx="132207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6" baseline="0">
                <a:solidFill>
                  <a:srgbClr val="4471C4"/>
                </a:solidFill>
                <a:latin typeface="YqDN0Fhv+MicrosoftYaHei"/>
              </a:rPr>
              <a:t>r</a:t>
            </a:r>
            <a:r>
              <a:rPr lang="en-US" sz="1403" b="0" i="0" spc="8" baseline="0">
                <a:solidFill>
                  <a:srgbClr val="4471C4"/>
                </a:solidFill>
                <a:latin typeface="YqDN0Fhv+MicrosoftYaHei"/>
              </a:rPr>
              <a:t>e</a:t>
            </a:r>
            <a:r>
              <a:rPr lang="en-US" sz="1403" b="0" i="0" spc="4" baseline="0">
                <a:solidFill>
                  <a:srgbClr val="4471C4"/>
                </a:solidFill>
                <a:latin typeface="YqDN0Fhv+MicrosoftYaHei"/>
              </a:rPr>
              <a:t>l</a:t>
            </a:r>
            <a:r>
              <a:rPr lang="en-US" sz="1403" b="0" i="0" spc="18" baseline="0">
                <a:solidFill>
                  <a:srgbClr val="4471C4"/>
                </a:solidFill>
                <a:latin typeface="YqDN0Fhv+MicrosoftYaHei"/>
              </a:rPr>
              <a:t>a</a:t>
            </a:r>
            <a:r>
              <a:rPr lang="en-US" sz="1403" b="0" i="0" spc="-4" baseline="0">
                <a:solidFill>
                  <a:srgbClr val="4471C4"/>
                </a:solidFill>
                <a:latin typeface="YqDN0Fhv+MicrosoftYaHei"/>
              </a:rPr>
              <a:t>t</a:t>
            </a:r>
            <a:r>
              <a:rPr lang="en-US" sz="1403" b="0" i="0" spc="4" baseline="0">
                <a:solidFill>
                  <a:srgbClr val="4471C4"/>
                </a:solidFill>
                <a:latin typeface="YqDN0Fhv+MicrosoftYaHei"/>
              </a:rPr>
              <a:t>i</a:t>
            </a:r>
            <a:r>
              <a:rPr lang="en-US" sz="1403" b="0" i="0" spc="-1" baseline="0">
                <a:solidFill>
                  <a:srgbClr val="4471C4"/>
                </a:solidFill>
                <a:latin typeface="YqDN0Fhv+MicrosoftYaHei"/>
              </a:rPr>
              <a:t>o</a:t>
            </a:r>
            <a:r>
              <a:rPr lang="en-US" sz="1403" b="0" i="0" spc="9" baseline="0">
                <a:solidFill>
                  <a:srgbClr val="4471C4"/>
                </a:solidFill>
                <a:latin typeface="YqDN0Fhv+MicrosoftYaHei"/>
              </a:rPr>
              <a:t>n</a:t>
            </a:r>
            <a:r>
              <a:rPr lang="en-US" sz="1403" b="0" i="0" spc="7" baseline="0">
                <a:solidFill>
                  <a:srgbClr val="4471C4"/>
                </a:solidFill>
                <a:latin typeface="YqDN0Fhv+MicrosoftYaHei"/>
              </a:rPr>
              <a:t>s</a:t>
            </a:r>
            <a:r>
              <a:rPr lang="en-US" sz="1403" b="0" i="0" spc="-1" baseline="0">
                <a:solidFill>
                  <a:srgbClr val="4471C4"/>
                </a:solidFill>
                <a:latin typeface="YqDN0Fhv+MicrosoftYaHei"/>
              </a:rPr>
              <a:t>h</a:t>
            </a:r>
            <a:r>
              <a:rPr lang="en-US" sz="1403" b="0" i="0" spc="-6" baseline="0">
                <a:solidFill>
                  <a:srgbClr val="4471C4"/>
                </a:solidFill>
                <a:latin typeface="YqDN0Fhv+MicrosoftYaHei"/>
              </a:rPr>
              <a:t>i</a:t>
            </a:r>
            <a:r>
              <a:rPr lang="en-US" sz="1403" b="0" i="0" spc="9" baseline="0">
                <a:solidFill>
                  <a:srgbClr val="4471C4"/>
                </a:solidFill>
                <a:latin typeface="YqDN0Fhv+MicrosoftYaHei"/>
              </a:rPr>
              <a:t>p</a:t>
            </a:r>
            <a:endParaRPr lang="en-US" sz="1100"/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21600" y="5905500"/>
            <a:ext cx="2565400" cy="431800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rtlCol="0" anchor="t"/>
          <a:lstStyle/>
          <a:p>
            <a:pPr algn="l">
              <a:defRPr/>
            </a:pPr>
            <a:endParaRPr lang="en-US" sz="1100"/>
          </a:p>
        </p:txBody>
      </p:sp>
      <p:sp>
        <p:nvSpPr>
          <p:cNvPr id="50" name="TextBox 50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  <p:sp>
        <p:nvSpPr>
          <p:cNvPr id="51" name="TextBox 51"/>
          <p:cNvSpPr txBox="1"/>
          <p:nvPr/>
        </p:nvSpPr>
        <p:spPr>
          <a:xfrm>
            <a:off x="11181080" y="6466815"/>
            <a:ext cx="33528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6" baseline="0">
                <a:solidFill>
                  <a:srgbClr val="9A9A9A"/>
                </a:solidFill>
                <a:latin typeface="Xoukxuz0+DengXian"/>
              </a:rPr>
              <a:t>5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3479800"/>
            <a:ext cx="8496300" cy="24765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560" y="1496060"/>
            <a:ext cx="4438650" cy="15798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4540" y="1068070"/>
            <a:ext cx="2446020" cy="1997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660" y="1859280"/>
            <a:ext cx="1579880" cy="5486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7900" y="6045200"/>
            <a:ext cx="1587500" cy="241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6200" y="2164080"/>
            <a:ext cx="1633220" cy="2311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3760" y="2896870"/>
            <a:ext cx="721360" cy="2324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8830" y="2559050"/>
            <a:ext cx="170180" cy="2298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0300" y="2542540"/>
            <a:ext cx="81280" cy="241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9720" y="2542540"/>
            <a:ext cx="80010" cy="24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7640" y="2625090"/>
            <a:ext cx="114300" cy="1168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5550" y="2625090"/>
            <a:ext cx="92710" cy="11684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47900" y="2712720"/>
            <a:ext cx="90170" cy="6477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18740" y="2710180"/>
            <a:ext cx="34290" cy="7874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84200" y="467586"/>
            <a:ext cx="514096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The</a:t>
            </a:r>
            <a:r>
              <a:rPr lang="en-US" sz="3602" b="0" i="0" spc="-10" baseline="0">
                <a:solidFill>
                  <a:srgbClr val="424242"/>
                </a:solidFill>
                <a:latin typeface="acdpDO9N+Calibri"/>
              </a:rPr>
              <a:t> </a:t>
            </a:r>
            <a:r>
              <a:rPr lang="en-US" sz="3602" b="0" i="0" spc="-330" baseline="0">
                <a:solidFill>
                  <a:srgbClr val="424242"/>
                </a:solidFill>
                <a:latin typeface="acdpDO9N+Calibri"/>
              </a:rPr>
              <a:t>T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op-Do</a:t>
            </a:r>
            <a:r>
              <a:rPr lang="en-US" sz="3602" b="0" i="0" spc="-20" baseline="0">
                <a:solidFill>
                  <a:srgbClr val="424242"/>
                </a:solidFill>
                <a:latin typeface="acdpDO9N+Calibri"/>
              </a:rPr>
              <a:t>w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n</a:t>
            </a:r>
            <a:r>
              <a:rPr lang="en-US" sz="3602" b="0" i="0" spc="-10" baseline="0">
                <a:solidFill>
                  <a:srgbClr val="424242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F</a:t>
            </a:r>
            <a:r>
              <a:rPr lang="en-US" sz="3602" b="0" i="0" spc="-70" baseline="0">
                <a:solidFill>
                  <a:srgbClr val="424242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am</a:t>
            </a:r>
            <a:r>
              <a:rPr lang="en-US" sz="3602" b="0" i="0" spc="-10" baseline="0">
                <a:solidFill>
                  <a:srgbClr val="424242"/>
                </a:solidFill>
                <a:latin typeface="acdpDO9N+Calibri"/>
              </a:rPr>
              <a:t>e</a:t>
            </a:r>
            <a:r>
              <a:rPr lang="en-US" sz="3602" b="0" i="0" spc="-50" baseline="0">
                <a:solidFill>
                  <a:srgbClr val="424242"/>
                </a:solidFill>
                <a:latin typeface="acdpDO9N+Calibri"/>
              </a:rPr>
              <a:t>w</a:t>
            </a:r>
            <a:r>
              <a:rPr lang="en-US" sz="3602" b="0" i="0" baseline="0">
                <a:solidFill>
                  <a:srgbClr val="424242"/>
                </a:solidFill>
                <a:latin typeface="acdpDO9N+Calibri"/>
              </a:rPr>
              <a:t>ork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4457700" y="1209040"/>
            <a:ext cx="1258570" cy="2476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Monte</a:t>
            </a:r>
            <a:r>
              <a:rPr lang="en-US" sz="1403" b="0" i="0" spc="-20" baseline="0">
                <a:solidFill>
                  <a:srgbClr val="919191"/>
                </a:solidFill>
                <a:latin typeface="ORu8ULqg+ComicSansMS"/>
              </a:rPr>
              <a:t> </a:t>
            </a:r>
            <a:r>
              <a:rPr lang="en-US" sz="1403" b="0" i="0" spc="-10" baseline="0">
                <a:solidFill>
                  <a:srgbClr val="919191"/>
                </a:solidFill>
                <a:latin typeface="ORu8ULqg+ComicSansMS"/>
              </a:rPr>
              <a:t>C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a</a:t>
            </a:r>
            <a:r>
              <a:rPr lang="en-US" sz="1403" b="0" i="0" spc="-10" baseline="0">
                <a:solidFill>
                  <a:srgbClr val="919191"/>
                </a:solidFill>
                <a:latin typeface="ORu8ULqg+ComicSansMS"/>
              </a:rPr>
              <a:t>r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lo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6936740" y="1637030"/>
            <a:ext cx="875030" cy="2476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SA</a:t>
            </a:r>
            <a:r>
              <a:rPr lang="en-US" sz="1403" b="0" i="0" spc="10" baseline="0">
                <a:solidFill>
                  <a:srgbClr val="919191"/>
                </a:solidFill>
                <a:latin typeface="ORu8ULqg+ComicSansMS"/>
              </a:rPr>
              <a:t>R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SA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2024380" y="2000250"/>
            <a:ext cx="1231900" cy="2489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59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value</a:t>
            </a:r>
            <a:r>
              <a:rPr lang="en-US" sz="1403" b="0" i="0" spc="-10" baseline="0">
                <a:solidFill>
                  <a:srgbClr val="919191"/>
                </a:solidFill>
                <a:latin typeface="ORu8ULqg+ComicSansMS"/>
              </a:rPr>
              <a:t>-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based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4574540" y="2551430"/>
            <a:ext cx="1080770" cy="2489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59"/>
              </a:lnSpc>
              <a:spcBef>
                <a:spcPct val="0"/>
              </a:spcBef>
              <a:defRPr/>
            </a:pPr>
            <a:r>
              <a:rPr lang="en-US" sz="1403" b="0" i="0" spc="10" baseline="0">
                <a:solidFill>
                  <a:srgbClr val="919191"/>
                </a:solidFill>
                <a:latin typeface="ORu8ULqg+ComicSansMS"/>
              </a:rPr>
              <a:t>T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emporal 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4500880" y="2764790"/>
            <a:ext cx="1176020" cy="2489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6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Dif</a:t>
            </a:r>
            <a:r>
              <a:rPr lang="en-US" sz="1403" b="0" i="0" spc="-10" baseline="0">
                <a:solidFill>
                  <a:srgbClr val="919191"/>
                </a:solidFill>
                <a:latin typeface="ORu8ULqg+ComicSansMS"/>
              </a:rPr>
              <a:t>f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e</a:t>
            </a:r>
            <a:r>
              <a:rPr lang="en-US" sz="1403" b="0" i="0" spc="-10" baseline="0">
                <a:solidFill>
                  <a:srgbClr val="919191"/>
                </a:solidFill>
                <a:latin typeface="ORu8ULqg+ComicSansMS"/>
              </a:rPr>
              <a:t>r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e</a:t>
            </a:r>
            <a:r>
              <a:rPr lang="en-US" sz="1403" b="0" i="0" spc="-10" baseline="0">
                <a:solidFill>
                  <a:srgbClr val="919191"/>
                </a:solidFill>
                <a:latin typeface="ORu8ULqg+ComicSansMS"/>
              </a:rPr>
              <a:t>n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ce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6494780" y="2172970"/>
            <a:ext cx="178816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off-po</a:t>
            </a:r>
            <a:r>
              <a:rPr lang="en-US" sz="1056" b="0" i="0" spc="-20" baseline="0">
                <a:solidFill>
                  <a:srgbClr val="4471C4"/>
                </a:solidFill>
                <a:latin typeface="gMRr81OZ+MicrosoftYaHei"/>
              </a:rPr>
              <a:t>l</a:t>
            </a:r>
            <a:r>
              <a:rPr lang="en-US" sz="1056" b="0" i="0" spc="-10" baseline="0">
                <a:solidFill>
                  <a:srgbClr val="4471C4"/>
                </a:solidFill>
                <a:latin typeface="gMRr81OZ+MicrosoftYaHei"/>
              </a:rPr>
              <a:t>i</a:t>
            </a: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cy</a:t>
            </a:r>
            <a:r>
              <a:rPr lang="en-US" sz="1056" b="0" i="0" spc="-40" baseline="0">
                <a:solidFill>
                  <a:srgbClr val="4471C4"/>
                </a:solidFill>
                <a:latin typeface="gMRr81OZ+MicrosoftYaHei"/>
              </a:rPr>
              <a:t> </a:t>
            </a:r>
            <a:r>
              <a:rPr lang="en-US" sz="1056" b="0" i="0" spc="10" baseline="0">
                <a:solidFill>
                  <a:srgbClr val="4471C4"/>
                </a:solidFill>
                <a:latin typeface="gMRr81OZ+MicrosoftYaHei"/>
              </a:rPr>
              <a:t>a</a:t>
            </a: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nd</a:t>
            </a:r>
            <a:r>
              <a:rPr lang="en-US" sz="1056" b="0" i="0" spc="-10" baseline="0">
                <a:solidFill>
                  <a:srgbClr val="4471C4"/>
                </a:solidFill>
                <a:latin typeface="gMRr81OZ+MicrosoftYaHei"/>
              </a:rPr>
              <a:t> </a:t>
            </a: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on</a:t>
            </a:r>
            <a:r>
              <a:rPr lang="en-US" sz="1056" b="0" i="0" spc="-10" baseline="0">
                <a:solidFill>
                  <a:srgbClr val="4471C4"/>
                </a:solidFill>
                <a:latin typeface="gMRr81OZ+MicrosoftYaHei"/>
              </a:rPr>
              <a:t>-</a:t>
            </a: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po</a:t>
            </a:r>
            <a:r>
              <a:rPr lang="en-US" sz="1056" b="0" i="0" spc="-10" baseline="0">
                <a:solidFill>
                  <a:srgbClr val="4471C4"/>
                </a:solidFill>
                <a:latin typeface="gMRr81OZ+MicrosoftYaHei"/>
              </a:rPr>
              <a:t>li</a:t>
            </a: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cy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9188450" y="2668270"/>
            <a:ext cx="680720" cy="2489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59"/>
              </a:lnSpc>
              <a:spcBef>
                <a:spcPct val="0"/>
              </a:spcBef>
              <a:defRPr/>
            </a:pPr>
            <a:r>
              <a:rPr lang="en-US" sz="1403" b="0" i="0" spc="-10" baseline="0">
                <a:solidFill>
                  <a:srgbClr val="919191"/>
                </a:solidFill>
                <a:latin typeface="ORu8ULqg+ComicSansMS"/>
              </a:rPr>
              <a:t>D</a:t>
            </a:r>
            <a:r>
              <a:rPr lang="en-US" sz="1403" b="0" i="0" spc="10" baseline="0">
                <a:solidFill>
                  <a:srgbClr val="919191"/>
                </a:solidFill>
                <a:latin typeface="ORu8ULqg+ComicSansMS"/>
              </a:rPr>
              <a:t>Q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N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2244090" y="2905760"/>
            <a:ext cx="79375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89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evaluate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6805930" y="2668270"/>
            <a:ext cx="1137920" cy="2489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59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Q</a:t>
            </a:r>
            <a:r>
              <a:rPr lang="en-US" sz="1403" b="0" i="0" spc="-10" baseline="0">
                <a:solidFill>
                  <a:srgbClr val="919191"/>
                </a:solidFill>
                <a:latin typeface="ORu8ULqg+ComicSansMS"/>
              </a:rPr>
              <a:t>-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lear</a:t>
            </a:r>
            <a:r>
              <a:rPr lang="en-US" sz="1403" b="0" i="0" spc="-10" baseline="0">
                <a:solidFill>
                  <a:srgbClr val="919191"/>
                </a:solidFill>
                <a:latin typeface="ORu8ULqg+ComicSansMS"/>
              </a:rPr>
              <a:t>n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ing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6700520" y="3623310"/>
            <a:ext cx="1297940" cy="2476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50"/>
              </a:lnSpc>
              <a:spcBef>
                <a:spcPct val="0"/>
              </a:spcBef>
              <a:defRPr/>
            </a:pPr>
            <a:r>
              <a:rPr lang="en-US" sz="1403" b="0" i="0" spc="10" baseline="0">
                <a:solidFill>
                  <a:srgbClr val="919191"/>
                </a:solidFill>
                <a:latin typeface="ORu8ULqg+ComicSansMS"/>
              </a:rPr>
              <a:t>R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EINFOR</a:t>
            </a:r>
            <a:r>
              <a:rPr lang="en-US" sz="1403" b="0" i="0" spc="-20" baseline="0">
                <a:solidFill>
                  <a:srgbClr val="919191"/>
                </a:solidFill>
                <a:latin typeface="ORu8ULqg+ComicSansMS"/>
              </a:rPr>
              <a:t>C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E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4300220" y="4086860"/>
            <a:ext cx="1503680" cy="2476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50"/>
              </a:lnSpc>
              <a:spcBef>
                <a:spcPct val="0"/>
              </a:spcBef>
              <a:defRPr/>
            </a:pPr>
            <a:r>
              <a:rPr lang="en-US" sz="1403" b="0" i="0" spc="10" baseline="0">
                <a:solidFill>
                  <a:srgbClr val="919191"/>
                </a:solidFill>
                <a:latin typeface="ORu8ULqg+ComicSansMS"/>
              </a:rPr>
              <a:t>Po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licy</a:t>
            </a:r>
            <a:r>
              <a:rPr lang="en-US" sz="1403" b="0" i="0" spc="-20" baseline="0">
                <a:solidFill>
                  <a:srgbClr val="919191"/>
                </a:solidFill>
                <a:latin typeface="ORu8ULqg+ComicSansMS"/>
              </a:rPr>
              <a:t> </a:t>
            </a:r>
            <a:r>
              <a:rPr lang="en-US" sz="1403" b="0" i="0" spc="10" baseline="0">
                <a:solidFill>
                  <a:srgbClr val="919191"/>
                </a:solidFill>
                <a:latin typeface="ORu8ULqg+ComicSansMS"/>
              </a:rPr>
              <a:t>G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radient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6708140" y="4533900"/>
            <a:ext cx="1281430" cy="2489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60"/>
              </a:lnSpc>
              <a:spcBef>
                <a:spcPct val="0"/>
              </a:spcBef>
              <a:defRPr/>
            </a:pPr>
            <a:r>
              <a:rPr lang="en-US" sz="1403" b="0" i="0" spc="10" baseline="0">
                <a:solidFill>
                  <a:srgbClr val="919191"/>
                </a:solidFill>
                <a:latin typeface="ORu8ULqg+ComicSansMS"/>
              </a:rPr>
              <a:t>A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cto</a:t>
            </a:r>
            <a:r>
              <a:rPr lang="en-US" sz="1403" b="0" i="0" spc="10" baseline="0">
                <a:solidFill>
                  <a:srgbClr val="919191"/>
                </a:solidFill>
                <a:latin typeface="ORu8ULqg+ComicSansMS"/>
              </a:rPr>
              <a:t>r</a:t>
            </a:r>
            <a:r>
              <a:rPr lang="en-US" sz="1403" b="0" i="0" spc="-10" baseline="0">
                <a:solidFill>
                  <a:srgbClr val="919191"/>
                </a:solidFill>
                <a:latin typeface="ORu8ULqg+ComicSansMS"/>
              </a:rPr>
              <a:t>-C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ritic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1962150" y="4815840"/>
            <a:ext cx="1287780" cy="2489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60"/>
              </a:lnSpc>
              <a:spcBef>
                <a:spcPct val="0"/>
              </a:spcBef>
              <a:defRPr/>
            </a:pPr>
            <a:r>
              <a:rPr lang="en-US" sz="1406" b="0" i="0" baseline="0">
                <a:solidFill>
                  <a:srgbClr val="919191"/>
                </a:solidFill>
                <a:latin typeface="ORu8ULqg+ComicSansMS"/>
              </a:rPr>
              <a:t>p</a:t>
            </a:r>
            <a:r>
              <a:rPr lang="en-US" sz="1406" b="0" i="0" spc="10" baseline="0">
                <a:solidFill>
                  <a:srgbClr val="919191"/>
                </a:solidFill>
                <a:latin typeface="ORu8ULqg+ComicSansMS"/>
              </a:rPr>
              <a:t>o</a:t>
            </a:r>
            <a:r>
              <a:rPr lang="en-US" sz="1406" b="0" i="0" baseline="0">
                <a:solidFill>
                  <a:srgbClr val="919191"/>
                </a:solidFill>
                <a:latin typeface="ORu8ULqg+ComicSansMS"/>
              </a:rPr>
              <a:t>licy</a:t>
            </a:r>
            <a:r>
              <a:rPr lang="en-US" sz="1406" b="0" i="0" spc="-10" baseline="0">
                <a:solidFill>
                  <a:srgbClr val="919191"/>
                </a:solidFill>
                <a:latin typeface="ORu8ULqg+ComicSansMS"/>
              </a:rPr>
              <a:t>-</a:t>
            </a:r>
            <a:r>
              <a:rPr lang="en-US" sz="1406" b="0" i="0" baseline="0">
                <a:solidFill>
                  <a:srgbClr val="919191"/>
                </a:solidFill>
                <a:latin typeface="ORu8ULqg+ComicSansMS"/>
              </a:rPr>
              <a:t>based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4230370" y="4826000"/>
            <a:ext cx="79248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intuition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7057390" y="5514340"/>
            <a:ext cx="581660" cy="2489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6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PPO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8803640" y="6065520"/>
            <a:ext cx="59309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spc="10" baseline="0">
                <a:solidFill>
                  <a:srgbClr val="4471C4"/>
                </a:solidFill>
                <a:latin typeface="gMRr81OZ+MicrosoftYaHei"/>
              </a:rPr>
              <a:t>M</a:t>
            </a:r>
            <a:r>
              <a:rPr lang="en-US" sz="1056" b="0" i="0" spc="6" baseline="0">
                <a:solidFill>
                  <a:srgbClr val="4471C4"/>
                </a:solidFill>
                <a:latin typeface="gMRr81OZ+MicrosoftYaHei"/>
              </a:rPr>
              <a:t>a</a:t>
            </a:r>
            <a:r>
              <a:rPr lang="en-US" sz="1056" b="0" i="0" spc="4" baseline="0">
                <a:solidFill>
                  <a:srgbClr val="4471C4"/>
                </a:solidFill>
                <a:latin typeface="gMRr81OZ+MicrosoftYaHei"/>
              </a:rPr>
              <a:t>t</a:t>
            </a:r>
            <a:r>
              <a:rPr lang="en-US" sz="1056" b="0" i="0" spc="6" baseline="0">
                <a:solidFill>
                  <a:srgbClr val="4471C4"/>
                </a:solidFill>
                <a:latin typeface="gMRr81OZ+MicrosoftYaHei"/>
              </a:rPr>
              <a:t>h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9155430" y="5514340"/>
            <a:ext cx="723900" cy="2489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60"/>
              </a:lnSpc>
              <a:spcBef>
                <a:spcPct val="0"/>
              </a:spcBef>
              <a:defRPr/>
            </a:pPr>
            <a:r>
              <a:rPr lang="en-US" sz="1403" b="0" i="0" spc="10" baseline="0">
                <a:solidFill>
                  <a:srgbClr val="919191"/>
                </a:solidFill>
                <a:latin typeface="ORu8ULqg+ComicSansMS"/>
              </a:rPr>
              <a:t>G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R</a:t>
            </a:r>
            <a:r>
              <a:rPr lang="en-US" sz="1403" b="0" i="0" spc="10" baseline="0">
                <a:solidFill>
                  <a:srgbClr val="919191"/>
                </a:solidFill>
                <a:latin typeface="ORu8ULqg+ComicSansMS"/>
              </a:rPr>
              <a:t>P</a:t>
            </a: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O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9745980" y="6065520"/>
            <a:ext cx="41910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spc="-10" baseline="0">
                <a:solidFill>
                  <a:srgbClr val="4471C4"/>
                </a:solidFill>
                <a:latin typeface="gMRr81OZ+MicrosoftYaHei"/>
              </a:rPr>
              <a:t>R</a:t>
            </a: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1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11169650" y="6463030"/>
            <a:ext cx="335280" cy="1600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60"/>
              </a:lnSpc>
              <a:spcBef>
                <a:spcPct val="0"/>
              </a:spcBef>
              <a:defRPr/>
            </a:pPr>
            <a:r>
              <a:rPr lang="en-US" sz="1202" b="0" i="0" spc="6" baseline="0">
                <a:solidFill>
                  <a:srgbClr val="9A9A9A"/>
                </a:solidFill>
                <a:latin typeface="Xoukxuz0+DengXian"/>
              </a:rPr>
              <a:t>6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2166620" y="5731510"/>
            <a:ext cx="94869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89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probab</a:t>
            </a:r>
            <a:r>
              <a:rPr lang="en-US" sz="1056" b="0" i="0" spc="-10" baseline="0">
                <a:solidFill>
                  <a:srgbClr val="4471C4"/>
                </a:solidFill>
                <a:latin typeface="gMRr81OZ+MicrosoftYaHei"/>
              </a:rPr>
              <a:t>i</a:t>
            </a: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l</a:t>
            </a:r>
            <a:r>
              <a:rPr lang="en-US" sz="1056" b="0" i="0" spc="-10" baseline="0">
                <a:solidFill>
                  <a:srgbClr val="4471C4"/>
                </a:solidFill>
                <a:latin typeface="gMRr81OZ+MicrosoftYaHei"/>
              </a:rPr>
              <a:t>i</a:t>
            </a: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ty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4691380" y="5514340"/>
            <a:ext cx="722630" cy="2489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96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919191"/>
                </a:solidFill>
                <a:latin typeface="ORu8ULqg+ComicSansMS"/>
              </a:rPr>
              <a:t>TRPO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4089400"/>
            <a:ext cx="5397500" cy="2044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2540000"/>
            <a:ext cx="5397500" cy="1422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0" y="1303020"/>
            <a:ext cx="5400040" cy="11112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000" y="1435100"/>
            <a:ext cx="1473200" cy="660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4991100"/>
            <a:ext cx="1371600" cy="6604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700" y="2120900"/>
            <a:ext cx="3568700" cy="241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700" y="3352800"/>
            <a:ext cx="3568700" cy="241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2700" y="4584700"/>
            <a:ext cx="3251200" cy="241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4800" y="2603500"/>
            <a:ext cx="1371600" cy="50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4800" y="3822700"/>
            <a:ext cx="1371600" cy="508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0500" y="3149600"/>
            <a:ext cx="279400" cy="165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0500" y="4381500"/>
            <a:ext cx="279400" cy="165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6090" y="1971040"/>
            <a:ext cx="142240" cy="19431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7390" y="1971040"/>
            <a:ext cx="142240" cy="19431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2680" y="1438910"/>
            <a:ext cx="142240" cy="19431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5730" y="1981200"/>
            <a:ext cx="158750" cy="1574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07920" y="1976120"/>
            <a:ext cx="147320" cy="1524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54930" y="1968500"/>
            <a:ext cx="142240" cy="15621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50640" y="1968500"/>
            <a:ext cx="142240" cy="15621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742440" y="1976120"/>
            <a:ext cx="137160" cy="1460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69310" y="1971040"/>
            <a:ext cx="125730" cy="1574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28820" y="1971040"/>
            <a:ext cx="125730" cy="15748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81630" y="2028190"/>
            <a:ext cx="116840" cy="14224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290570" y="1955800"/>
            <a:ext cx="67310" cy="20828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268470" y="1955800"/>
            <a:ext cx="67310" cy="2082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70810" y="1424940"/>
            <a:ext cx="67310" cy="20447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5520" y="1958340"/>
            <a:ext cx="67310" cy="2032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53820" y="1958340"/>
            <a:ext cx="67310" cy="2032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040380" y="1424940"/>
            <a:ext cx="66040" cy="20447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753100" y="1954530"/>
            <a:ext cx="48260" cy="21082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41880" y="1954530"/>
            <a:ext cx="46990" cy="21082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928620" y="1494790"/>
            <a:ext cx="96520" cy="99060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637530" y="2028190"/>
            <a:ext cx="96520" cy="9779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43330" y="2028190"/>
            <a:ext cx="96520" cy="9779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573780" y="2073910"/>
            <a:ext cx="88900" cy="889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086860" y="2073910"/>
            <a:ext cx="87630" cy="88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64260" y="2028190"/>
            <a:ext cx="78740" cy="97790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750820" y="1494790"/>
            <a:ext cx="77470" cy="9906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979670" y="2028190"/>
            <a:ext cx="77470" cy="977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908810" y="2068830"/>
            <a:ext cx="78740" cy="87630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542540" y="1568450"/>
            <a:ext cx="76200" cy="5461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696970" y="2070100"/>
            <a:ext cx="49530" cy="8382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210050" y="2070100"/>
            <a:ext cx="49530" cy="83820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57250" y="2101850"/>
            <a:ext cx="74930" cy="54610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162300" y="2101850"/>
            <a:ext cx="74930" cy="54610"/>
          </a:xfrm>
          <a:prstGeom prst="rect">
            <a:avLst/>
          </a:prstGeom>
        </p:spPr>
      </p:pic>
      <p:pic>
        <p:nvPicPr>
          <p:cNvPr id="48" name="Picture 48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2040890" y="2131060"/>
            <a:ext cx="63500" cy="63500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503930" y="2078990"/>
            <a:ext cx="40640" cy="77470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017010" y="2078990"/>
            <a:ext cx="40640" cy="77470"/>
          </a:xfrm>
          <a:prstGeom prst="rect">
            <a:avLst/>
          </a:prstGeom>
        </p:spPr>
      </p:pic>
      <p:pic>
        <p:nvPicPr>
          <p:cNvPr id="51" name="Picture 51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4663440" y="2078990"/>
            <a:ext cx="40640" cy="7747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321300" y="2078990"/>
            <a:ext cx="40640" cy="7747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565400" y="2078990"/>
            <a:ext cx="39370" cy="76200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129790" y="2127250"/>
            <a:ext cx="35560" cy="60960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69670" y="2099310"/>
            <a:ext cx="27940" cy="66040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854960" y="1565910"/>
            <a:ext cx="27940" cy="66040"/>
          </a:xfrm>
          <a:prstGeom prst="rect">
            <a:avLst/>
          </a:prstGeom>
        </p:spPr>
      </p:pic>
      <p:pic>
        <p:nvPicPr>
          <p:cNvPr id="57" name="Picture 57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779520" y="2099310"/>
            <a:ext cx="27940" cy="66040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5083810" y="2099310"/>
            <a:ext cx="27940" cy="66040"/>
          </a:xfrm>
          <a:prstGeom prst="rect">
            <a:avLst/>
          </a:prstGeom>
        </p:spPr>
      </p:pic>
      <p:pic>
        <p:nvPicPr>
          <p:cNvPr id="59" name="Picture 59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4447540" y="1958340"/>
            <a:ext cx="8890" cy="20320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992630" y="2133600"/>
            <a:ext cx="27940" cy="55880"/>
          </a:xfrm>
          <a:prstGeom prst="rect">
            <a:avLst/>
          </a:prstGeom>
        </p:spPr>
      </p:pic>
      <p:pic>
        <p:nvPicPr>
          <p:cNvPr id="61" name="Picture 61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4763770" y="2033270"/>
            <a:ext cx="158750" cy="8890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4763770" y="2077720"/>
            <a:ext cx="158750" cy="8890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17650" y="2033270"/>
            <a:ext cx="157480" cy="8890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17650" y="2077720"/>
            <a:ext cx="157480" cy="8890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5422900" y="2033270"/>
            <a:ext cx="157480" cy="889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5422900" y="2077720"/>
            <a:ext cx="157480" cy="8890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261870" y="2139950"/>
            <a:ext cx="16510" cy="1397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2225040" y="2139950"/>
            <a:ext cx="15240" cy="13970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2188210" y="2139950"/>
            <a:ext cx="15240" cy="13970"/>
          </a:xfrm>
          <a:prstGeom prst="rect">
            <a:avLst/>
          </a:prstGeom>
        </p:spPr>
      </p:pic>
      <p:sp>
        <p:nvSpPr>
          <p:cNvPr id="70" name="TextBox 70"/>
          <p:cNvSpPr txBox="1"/>
          <p:nvPr/>
        </p:nvSpPr>
        <p:spPr>
          <a:xfrm>
            <a:off x="584200" y="467586"/>
            <a:ext cx="400685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spc="-330" baseline="0">
                <a:solidFill>
                  <a:srgbClr val="000000"/>
                </a:solidFill>
                <a:latin typeface="acdpDO9N+Calibri"/>
              </a:rPr>
              <a:t>T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empo</a:t>
            </a:r>
            <a:r>
              <a:rPr lang="en-US" sz="3602" b="0" i="0" spc="-8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al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D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i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f</a:t>
            </a:r>
            <a:r>
              <a:rPr lang="en-US" sz="3602" b="0" i="0" spc="-80" baseline="0">
                <a:solidFill>
                  <a:srgbClr val="000000"/>
                </a:solidFill>
                <a:latin typeface="acdpDO9N+Calibri"/>
              </a:rPr>
              <a:t>f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spc="-5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n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ce</a:t>
            </a:r>
            <a:endParaRPr lang="en-US" sz="1100"/>
          </a:p>
        </p:txBody>
      </p:sp>
      <p:sp>
        <p:nvSpPr>
          <p:cNvPr id="71" name="TextBox 71"/>
          <p:cNvSpPr txBox="1"/>
          <p:nvPr/>
        </p:nvSpPr>
        <p:spPr>
          <a:xfrm>
            <a:off x="716280" y="1402080"/>
            <a:ext cx="173609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How</a:t>
            </a:r>
            <a:r>
              <a:rPr lang="en-US" sz="1403" b="0" i="0" spc="-2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to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estimate</a:t>
            </a:r>
            <a:endParaRPr lang="en-US" sz="1100"/>
          </a:p>
        </p:txBody>
      </p:sp>
      <p:sp>
        <p:nvSpPr>
          <p:cNvPr id="72" name="TextBox 72"/>
          <p:cNvSpPr txBox="1"/>
          <p:nvPr/>
        </p:nvSpPr>
        <p:spPr>
          <a:xfrm>
            <a:off x="4276090" y="2675890"/>
            <a:ext cx="78613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va</a:t>
            </a:r>
            <a:r>
              <a:rPr lang="en-US" sz="1056" b="0" i="0" spc="10" baseline="0">
                <a:solidFill>
                  <a:srgbClr val="4471C4"/>
                </a:solidFill>
                <a:latin typeface="gMRr81OZ+MicrosoftYaHei"/>
              </a:rPr>
              <a:t>r</a:t>
            </a:r>
            <a:r>
              <a:rPr lang="en-US" sz="1056" b="0" i="0" spc="-10" baseline="0">
                <a:solidFill>
                  <a:srgbClr val="4471C4"/>
                </a:solidFill>
                <a:latin typeface="gMRr81OZ+MicrosoftYaHei"/>
              </a:rPr>
              <a:t>i</a:t>
            </a: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ance</a:t>
            </a:r>
            <a:endParaRPr lang="en-US" sz="1100"/>
          </a:p>
        </p:txBody>
      </p:sp>
      <p:sp>
        <p:nvSpPr>
          <p:cNvPr id="73" name="TextBox 73"/>
          <p:cNvSpPr txBox="1"/>
          <p:nvPr/>
        </p:nvSpPr>
        <p:spPr>
          <a:xfrm>
            <a:off x="5335270" y="2675890"/>
            <a:ext cx="51054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spc="-7" baseline="0">
                <a:solidFill>
                  <a:srgbClr val="4471C4"/>
                </a:solidFill>
                <a:latin typeface="gMRr81OZ+MicrosoftYaHei"/>
              </a:rPr>
              <a:t>b</a:t>
            </a:r>
            <a:r>
              <a:rPr lang="en-US" sz="1056" b="0" i="0" spc="-3" baseline="0">
                <a:solidFill>
                  <a:srgbClr val="4471C4"/>
                </a:solidFill>
                <a:latin typeface="gMRr81OZ+MicrosoftYaHei"/>
              </a:rPr>
              <a:t>i</a:t>
            </a:r>
            <a:r>
              <a:rPr lang="en-US" sz="1056" b="0" i="0" spc="-6" baseline="0">
                <a:solidFill>
                  <a:srgbClr val="4471C4"/>
                </a:solidFill>
                <a:latin typeface="gMRr81OZ+MicrosoftYaHei"/>
              </a:rPr>
              <a:t>a</a:t>
            </a:r>
            <a:r>
              <a:rPr lang="en-US" sz="1056" b="0" i="0" spc="-5" baseline="0">
                <a:solidFill>
                  <a:srgbClr val="4471C4"/>
                </a:solidFill>
                <a:latin typeface="gMRr81OZ+MicrosoftYaHei"/>
              </a:rPr>
              <a:t>s</a:t>
            </a:r>
            <a:endParaRPr lang="en-US" sz="1100"/>
          </a:p>
        </p:txBody>
      </p:sp>
      <p:sp>
        <p:nvSpPr>
          <p:cNvPr id="74" name="TextBox 74"/>
          <p:cNvSpPr txBox="1"/>
          <p:nvPr/>
        </p:nvSpPr>
        <p:spPr>
          <a:xfrm>
            <a:off x="7031990" y="3333750"/>
            <a:ext cx="72263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1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000000"/>
                </a:solidFill>
                <a:latin typeface="gMRr81OZ+MicrosoftYaHei"/>
              </a:rPr>
              <a:t>Id</a:t>
            </a:r>
            <a:r>
              <a:rPr lang="en-US" sz="1596" b="0" i="0" spc="-10" baseline="0">
                <a:solidFill>
                  <a:srgbClr val="000000"/>
                </a:solidFill>
                <a:latin typeface="gMRr81OZ+MicrosoftYaHei"/>
              </a:rPr>
              <a:t>e</a:t>
            </a:r>
            <a:r>
              <a:rPr lang="en-US" sz="1596" b="0" i="0" baseline="0">
                <a:solidFill>
                  <a:srgbClr val="000000"/>
                </a:solidFill>
                <a:latin typeface="gMRr81OZ+MicrosoftYaHei"/>
              </a:rPr>
              <a:t>al</a:t>
            </a:r>
            <a:endParaRPr lang="en-US" sz="1100"/>
          </a:p>
        </p:txBody>
      </p:sp>
      <p:sp>
        <p:nvSpPr>
          <p:cNvPr id="75" name="TextBox 75"/>
          <p:cNvSpPr txBox="1"/>
          <p:nvPr/>
        </p:nvSpPr>
        <p:spPr>
          <a:xfrm>
            <a:off x="8557260" y="1522730"/>
            <a:ext cx="120904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79"/>
              </a:lnSpc>
              <a:spcBef>
                <a:spcPct val="0"/>
              </a:spcBef>
              <a:defRPr/>
            </a:pPr>
            <a:r>
              <a:rPr lang="en-US" sz="1202" b="0" i="0" baseline="0">
                <a:solidFill>
                  <a:srgbClr val="919191"/>
                </a:solidFill>
                <a:latin typeface="gMRr81OZ+MicrosoftYaHei"/>
              </a:rPr>
              <a:t>Abo</a:t>
            </a:r>
            <a:r>
              <a:rPr lang="en-US" sz="1202" b="0" i="0" spc="10" baseline="0">
                <a:solidFill>
                  <a:srgbClr val="919191"/>
                </a:solidFill>
                <a:latin typeface="gMRr81OZ+MicrosoftYaHei"/>
              </a:rPr>
              <a:t>u</a:t>
            </a:r>
            <a:r>
              <a:rPr lang="en-US" sz="1202" b="0" i="0" baseline="0">
                <a:solidFill>
                  <a:srgbClr val="919191"/>
                </a:solidFill>
                <a:latin typeface="gMRr81OZ+MicrosoftYaHei"/>
              </a:rPr>
              <a:t>t</a:t>
            </a:r>
            <a:r>
              <a:rPr lang="en-US" sz="1202" b="0" i="0" spc="-10" baseline="0">
                <a:solidFill>
                  <a:srgbClr val="919191"/>
                </a:solidFill>
                <a:latin typeface="gMRr81OZ+MicrosoftYaHei"/>
              </a:rPr>
              <a:t> </a:t>
            </a:r>
            <a:r>
              <a:rPr lang="en-US" sz="1202" b="0" i="0" baseline="0">
                <a:solidFill>
                  <a:srgbClr val="919191"/>
                </a:solidFill>
                <a:latin typeface="gMRr81OZ+MicrosoftYaHei"/>
              </a:rPr>
              <a:t>30min</a:t>
            </a:r>
            <a:endParaRPr lang="en-US" sz="1100"/>
          </a:p>
        </p:txBody>
      </p:sp>
      <p:sp>
        <p:nvSpPr>
          <p:cNvPr id="76" name="TextBox 76"/>
          <p:cNvSpPr txBox="1"/>
          <p:nvPr/>
        </p:nvSpPr>
        <p:spPr>
          <a:xfrm>
            <a:off x="716280" y="2658110"/>
            <a:ext cx="153035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1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Mon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a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o</a:t>
            </a:r>
            <a:endParaRPr lang="en-US" sz="1100"/>
          </a:p>
        </p:txBody>
      </p:sp>
      <p:sp>
        <p:nvSpPr>
          <p:cNvPr id="77" name="TextBox 77"/>
          <p:cNvSpPr txBox="1"/>
          <p:nvPr/>
        </p:nvSpPr>
        <p:spPr>
          <a:xfrm>
            <a:off x="2156460" y="2675890"/>
            <a:ext cx="91440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mu</a:t>
            </a:r>
            <a:r>
              <a:rPr lang="en-US" sz="1056" b="0" i="0" spc="-10" baseline="0">
                <a:solidFill>
                  <a:srgbClr val="515151"/>
                </a:solidFill>
                <a:latin typeface="gMRr81OZ+MicrosoftYaHei"/>
              </a:rPr>
              <a:t>l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056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-s</a:t>
            </a:r>
            <a:r>
              <a:rPr lang="en-US" sz="1056" b="0" i="0" spc="10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ep</a:t>
            </a:r>
            <a:endParaRPr lang="en-US" sz="1100"/>
          </a:p>
        </p:txBody>
      </p:sp>
      <p:sp>
        <p:nvSpPr>
          <p:cNvPr id="78" name="TextBox 78"/>
          <p:cNvSpPr txBox="1"/>
          <p:nvPr/>
        </p:nvSpPr>
        <p:spPr>
          <a:xfrm>
            <a:off x="9404350" y="2692400"/>
            <a:ext cx="120777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80"/>
              </a:lnSpc>
              <a:spcBef>
                <a:spcPct val="0"/>
              </a:spcBef>
              <a:defRPr/>
            </a:pPr>
            <a:r>
              <a:rPr lang="en-US" sz="1200" b="0" i="0" spc="8" baseline="0">
                <a:solidFill>
                  <a:srgbClr val="919191"/>
                </a:solidFill>
                <a:latin typeface="gMRr81OZ+MicrosoftYaHei"/>
              </a:rPr>
              <a:t>Abo</a:t>
            </a:r>
            <a:r>
              <a:rPr lang="en-US" sz="1200" b="0" i="0" spc="7" baseline="0">
                <a:solidFill>
                  <a:srgbClr val="919191"/>
                </a:solidFill>
                <a:latin typeface="gMRr81OZ+MicrosoftYaHei"/>
              </a:rPr>
              <a:t>u</a:t>
            </a:r>
            <a:r>
              <a:rPr lang="en-US" sz="1200" b="0" i="0" spc="4" baseline="0">
                <a:solidFill>
                  <a:srgbClr val="919191"/>
                </a:solidFill>
                <a:latin typeface="gMRr81OZ+MicrosoftYaHei"/>
              </a:rPr>
              <a:t>t</a:t>
            </a:r>
            <a:r>
              <a:rPr lang="en-US" sz="1200" b="0" i="0" spc="-6" baseline="0">
                <a:solidFill>
                  <a:srgbClr val="919191"/>
                </a:solidFill>
                <a:latin typeface="gMRr81OZ+MicrosoftYaHei"/>
              </a:rPr>
              <a:t> </a:t>
            </a:r>
            <a:r>
              <a:rPr lang="en-US" sz="1200" b="0" i="0" spc="7" baseline="0">
                <a:solidFill>
                  <a:srgbClr val="919191"/>
                </a:solidFill>
                <a:latin typeface="gMRr81OZ+MicrosoftYaHei"/>
              </a:rPr>
              <a:t>20</a:t>
            </a:r>
            <a:r>
              <a:rPr lang="en-US" sz="1200" b="0" i="0" spc="21" baseline="0">
                <a:solidFill>
                  <a:srgbClr val="919191"/>
                </a:solidFill>
                <a:latin typeface="gMRr81OZ+MicrosoftYaHei"/>
              </a:rPr>
              <a:t>m</a:t>
            </a:r>
            <a:r>
              <a:rPr lang="en-US" sz="1200" b="0" i="0" spc="3" baseline="0">
                <a:solidFill>
                  <a:srgbClr val="919191"/>
                </a:solidFill>
                <a:latin typeface="gMRr81OZ+MicrosoftYaHei"/>
              </a:rPr>
              <a:t>i</a:t>
            </a:r>
            <a:r>
              <a:rPr lang="en-US" sz="1200" b="0" i="0" spc="7" baseline="0">
                <a:solidFill>
                  <a:srgbClr val="919191"/>
                </a:solidFill>
                <a:latin typeface="gMRr81OZ+MicrosoftYaHei"/>
              </a:rPr>
              <a:t>n</a:t>
            </a:r>
            <a:endParaRPr lang="en-US" sz="1100"/>
          </a:p>
        </p:txBody>
      </p:sp>
      <p:sp>
        <p:nvSpPr>
          <p:cNvPr id="79" name="TextBox 79"/>
          <p:cNvSpPr txBox="1"/>
          <p:nvPr/>
        </p:nvSpPr>
        <p:spPr>
          <a:xfrm>
            <a:off x="891540" y="3106420"/>
            <a:ext cx="43942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79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919191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80" name="TextBox 80"/>
          <p:cNvSpPr txBox="1"/>
          <p:nvPr/>
        </p:nvSpPr>
        <p:spPr>
          <a:xfrm>
            <a:off x="2715260" y="2871470"/>
            <a:ext cx="43942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8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919191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81" name="TextBox 81"/>
          <p:cNvSpPr txBox="1"/>
          <p:nvPr/>
        </p:nvSpPr>
        <p:spPr>
          <a:xfrm>
            <a:off x="2733040" y="3365500"/>
            <a:ext cx="439420" cy="3022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380"/>
              </a:lnSpc>
              <a:spcBef>
                <a:spcPct val="0"/>
              </a:spcBef>
              <a:defRPr/>
            </a:pPr>
            <a:r>
              <a:rPr lang="en-US" sz="1800" b="0" i="0" baseline="0">
                <a:solidFill>
                  <a:srgbClr val="919191"/>
                </a:solidFill>
                <a:latin typeface="NDiSvzKA+MicrosoftYaHei"/>
              </a:rPr>
              <a:t>…</a:t>
            </a:r>
            <a:endParaRPr lang="en-US" sz="1100"/>
          </a:p>
        </p:txBody>
      </p:sp>
      <p:sp>
        <p:nvSpPr>
          <p:cNvPr id="82" name="TextBox 82"/>
          <p:cNvSpPr txBox="1"/>
          <p:nvPr/>
        </p:nvSpPr>
        <p:spPr>
          <a:xfrm>
            <a:off x="8545830" y="3368040"/>
            <a:ext cx="75438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8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5B9BD4"/>
                </a:solidFill>
                <a:latin typeface="gMRr81OZ+MicrosoftYaHei"/>
              </a:rPr>
              <a:t>1</a:t>
            </a:r>
            <a:r>
              <a:rPr lang="en-US" sz="1200" b="0" i="0" spc="10" baseline="0">
                <a:solidFill>
                  <a:srgbClr val="5B9BD4"/>
                </a:solidFill>
                <a:latin typeface="gMRr81OZ+MicrosoftYaHei"/>
              </a:rPr>
              <a:t>0</a:t>
            </a:r>
            <a:r>
              <a:rPr lang="en-US" sz="1200" b="0" i="0" spc="-20" baseline="0">
                <a:solidFill>
                  <a:srgbClr val="5B9BD4"/>
                </a:solidFill>
                <a:latin typeface="gMRr81OZ+MicrosoftYaHei"/>
              </a:rPr>
              <a:t> </a:t>
            </a:r>
            <a:r>
              <a:rPr lang="en-US" sz="1200" b="0" i="0" baseline="0">
                <a:solidFill>
                  <a:srgbClr val="5B9BD4"/>
                </a:solidFill>
                <a:latin typeface="gMRr81OZ+MicrosoftYaHei"/>
              </a:rPr>
              <a:t>min</a:t>
            </a:r>
            <a:endParaRPr lang="en-US" sz="1100"/>
          </a:p>
        </p:txBody>
      </p:sp>
      <p:sp>
        <p:nvSpPr>
          <p:cNvPr id="83" name="TextBox 83"/>
          <p:cNvSpPr txBox="1"/>
          <p:nvPr/>
        </p:nvSpPr>
        <p:spPr>
          <a:xfrm>
            <a:off x="9404350" y="3910330"/>
            <a:ext cx="120777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80"/>
              </a:lnSpc>
              <a:spcBef>
                <a:spcPct val="0"/>
              </a:spcBef>
              <a:defRPr/>
            </a:pPr>
            <a:r>
              <a:rPr lang="en-US" sz="1202" b="0" i="0" baseline="0">
                <a:solidFill>
                  <a:srgbClr val="919191"/>
                </a:solidFill>
                <a:latin typeface="gMRr81OZ+MicrosoftYaHei"/>
              </a:rPr>
              <a:t>Abo</a:t>
            </a:r>
            <a:r>
              <a:rPr lang="en-US" sz="1202" b="0" i="0" spc="10" baseline="0">
                <a:solidFill>
                  <a:srgbClr val="919191"/>
                </a:solidFill>
                <a:latin typeface="gMRr81OZ+MicrosoftYaHei"/>
              </a:rPr>
              <a:t>u</a:t>
            </a:r>
            <a:r>
              <a:rPr lang="en-US" sz="1202" b="0" i="0" baseline="0">
                <a:solidFill>
                  <a:srgbClr val="919191"/>
                </a:solidFill>
                <a:latin typeface="gMRr81OZ+MicrosoftYaHei"/>
              </a:rPr>
              <a:t>t</a:t>
            </a:r>
            <a:r>
              <a:rPr lang="en-US" sz="1202" b="0" i="0" spc="-10" baseline="0">
                <a:solidFill>
                  <a:srgbClr val="919191"/>
                </a:solidFill>
                <a:latin typeface="gMRr81OZ+MicrosoftYaHei"/>
              </a:rPr>
              <a:t> </a:t>
            </a:r>
            <a:r>
              <a:rPr lang="en-US" sz="1202" b="0" i="0" baseline="0">
                <a:solidFill>
                  <a:srgbClr val="919191"/>
                </a:solidFill>
                <a:latin typeface="gMRr81OZ+MicrosoftYaHei"/>
              </a:rPr>
              <a:t>18min</a:t>
            </a:r>
            <a:endParaRPr lang="en-US" sz="1100"/>
          </a:p>
        </p:txBody>
      </p:sp>
      <p:sp>
        <p:nvSpPr>
          <p:cNvPr id="84" name="TextBox 84"/>
          <p:cNvSpPr txBox="1"/>
          <p:nvPr/>
        </p:nvSpPr>
        <p:spPr>
          <a:xfrm>
            <a:off x="716280" y="4204970"/>
            <a:ext cx="223774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2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spc="-13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empo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al</a:t>
            </a:r>
            <a:r>
              <a:rPr lang="en-US" sz="1403" b="0" i="0" spc="-3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Dif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f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eren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</a:t>
            </a:r>
            <a:endParaRPr lang="en-US" sz="1100"/>
          </a:p>
        </p:txBody>
      </p:sp>
      <p:sp>
        <p:nvSpPr>
          <p:cNvPr id="85" name="TextBox 85"/>
          <p:cNvSpPr txBox="1"/>
          <p:nvPr/>
        </p:nvSpPr>
        <p:spPr>
          <a:xfrm>
            <a:off x="2942590" y="4221480"/>
            <a:ext cx="83058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one-s</a:t>
            </a:r>
            <a:r>
              <a:rPr lang="en-US" sz="1056" b="0" i="0" spc="10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056" b="0" i="0" baseline="0">
                <a:solidFill>
                  <a:srgbClr val="515151"/>
                </a:solidFill>
                <a:latin typeface="gMRr81OZ+MicrosoftYaHei"/>
              </a:rPr>
              <a:t>ep</a:t>
            </a:r>
            <a:endParaRPr lang="en-US" sz="1100"/>
          </a:p>
        </p:txBody>
      </p:sp>
      <p:sp>
        <p:nvSpPr>
          <p:cNvPr id="86" name="TextBox 86"/>
          <p:cNvSpPr txBox="1"/>
          <p:nvPr/>
        </p:nvSpPr>
        <p:spPr>
          <a:xfrm>
            <a:off x="4276090" y="4224020"/>
            <a:ext cx="78613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89"/>
              </a:lnSpc>
              <a:spcBef>
                <a:spcPct val="0"/>
              </a:spcBef>
              <a:defRPr/>
            </a:pP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va</a:t>
            </a:r>
            <a:r>
              <a:rPr lang="en-US" sz="1056" b="0" i="0" spc="10" baseline="0">
                <a:solidFill>
                  <a:srgbClr val="4471C4"/>
                </a:solidFill>
                <a:latin typeface="gMRr81OZ+MicrosoftYaHei"/>
              </a:rPr>
              <a:t>r</a:t>
            </a:r>
            <a:r>
              <a:rPr lang="en-US" sz="1056" b="0" i="0" spc="-10" baseline="0">
                <a:solidFill>
                  <a:srgbClr val="4471C4"/>
                </a:solidFill>
                <a:latin typeface="gMRr81OZ+MicrosoftYaHei"/>
              </a:rPr>
              <a:t>i</a:t>
            </a:r>
            <a:r>
              <a:rPr lang="en-US" sz="1056" b="0" i="0" baseline="0">
                <a:solidFill>
                  <a:srgbClr val="4471C4"/>
                </a:solidFill>
                <a:latin typeface="gMRr81OZ+MicrosoftYaHei"/>
              </a:rPr>
              <a:t>ance</a:t>
            </a:r>
            <a:endParaRPr lang="en-US" sz="1100"/>
          </a:p>
        </p:txBody>
      </p:sp>
      <p:sp>
        <p:nvSpPr>
          <p:cNvPr id="87" name="TextBox 87"/>
          <p:cNvSpPr txBox="1"/>
          <p:nvPr/>
        </p:nvSpPr>
        <p:spPr>
          <a:xfrm>
            <a:off x="5337810" y="4224020"/>
            <a:ext cx="51181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89"/>
              </a:lnSpc>
              <a:spcBef>
                <a:spcPct val="0"/>
              </a:spcBef>
              <a:defRPr/>
            </a:pPr>
            <a:r>
              <a:rPr lang="en-US" sz="1056" b="0" i="0" spc="7" baseline="0">
                <a:solidFill>
                  <a:srgbClr val="4471C4"/>
                </a:solidFill>
                <a:latin typeface="gMRr81OZ+MicrosoftYaHei"/>
              </a:rPr>
              <a:t>b</a:t>
            </a:r>
            <a:r>
              <a:rPr lang="en-US" sz="1056" b="0" i="0" spc="-7" baseline="0">
                <a:solidFill>
                  <a:srgbClr val="4471C4"/>
                </a:solidFill>
                <a:latin typeface="gMRr81OZ+MicrosoftYaHei"/>
              </a:rPr>
              <a:t>i</a:t>
            </a:r>
            <a:r>
              <a:rPr lang="en-US" sz="1056" b="0" i="0" spc="6" baseline="0">
                <a:solidFill>
                  <a:srgbClr val="4471C4"/>
                </a:solidFill>
                <a:latin typeface="gMRr81OZ+MicrosoftYaHei"/>
              </a:rPr>
              <a:t>a</a:t>
            </a:r>
            <a:r>
              <a:rPr lang="en-US" sz="1056" b="0" i="0" spc="5" baseline="0">
                <a:solidFill>
                  <a:srgbClr val="4471C4"/>
                </a:solidFill>
                <a:latin typeface="gMRr81OZ+MicrosoftYaHei"/>
              </a:rPr>
              <a:t>s</a:t>
            </a:r>
            <a:endParaRPr lang="en-US" sz="1100"/>
          </a:p>
        </p:txBody>
      </p:sp>
      <p:sp>
        <p:nvSpPr>
          <p:cNvPr id="88" name="TextBox 88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  <p:sp>
        <p:nvSpPr>
          <p:cNvPr id="89" name="TextBox 89"/>
          <p:cNvSpPr txBox="1"/>
          <p:nvPr/>
        </p:nvSpPr>
        <p:spPr>
          <a:xfrm>
            <a:off x="6766560" y="4577080"/>
            <a:ext cx="986790" cy="2667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00"/>
              </a:lnSpc>
              <a:spcBef>
                <a:spcPct val="0"/>
              </a:spcBef>
              <a:defRPr/>
            </a:pPr>
            <a:r>
              <a:rPr lang="en-US" sz="1596" b="0" i="0" spc="-20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1596" b="0" i="0" baseline="0">
                <a:solidFill>
                  <a:srgbClr val="000000"/>
                </a:solidFill>
                <a:latin typeface="gMRr81OZ+MicrosoftYaHei"/>
              </a:rPr>
              <a:t>eal</a:t>
            </a:r>
            <a:r>
              <a:rPr lang="en-US" sz="1596" b="0" i="0" spc="-10" baseline="0">
                <a:solidFill>
                  <a:srgbClr val="000000"/>
                </a:solidFill>
                <a:latin typeface="gMRr81OZ+MicrosoftYaHei"/>
              </a:rPr>
              <a:t>i</a:t>
            </a:r>
            <a:r>
              <a:rPr lang="en-US" sz="1596" b="0" i="0" baseline="0">
                <a:solidFill>
                  <a:srgbClr val="000000"/>
                </a:solidFill>
                <a:latin typeface="gMRr81OZ+MicrosoftYaHei"/>
              </a:rPr>
              <a:t>stic</a:t>
            </a:r>
            <a:endParaRPr lang="en-US" sz="1100"/>
          </a:p>
        </p:txBody>
      </p:sp>
      <p:sp>
        <p:nvSpPr>
          <p:cNvPr id="90" name="TextBox 90"/>
          <p:cNvSpPr txBox="1"/>
          <p:nvPr/>
        </p:nvSpPr>
        <p:spPr>
          <a:xfrm>
            <a:off x="8545830" y="4601210"/>
            <a:ext cx="75438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8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67B7E4"/>
                </a:solidFill>
                <a:latin typeface="gMRr81OZ+MicrosoftYaHei"/>
              </a:rPr>
              <a:t>1</a:t>
            </a:r>
            <a:r>
              <a:rPr lang="en-US" sz="1200" b="0" i="0" spc="10" baseline="0">
                <a:solidFill>
                  <a:srgbClr val="67B7E4"/>
                </a:solidFill>
                <a:latin typeface="gMRr81OZ+MicrosoftYaHei"/>
              </a:rPr>
              <a:t>0</a:t>
            </a:r>
            <a:r>
              <a:rPr lang="en-US" sz="1200" b="0" i="0" spc="-20" baseline="0">
                <a:solidFill>
                  <a:srgbClr val="67B7E4"/>
                </a:solidFill>
                <a:latin typeface="gMRr81OZ+MicrosoftYaHei"/>
              </a:rPr>
              <a:t> </a:t>
            </a:r>
            <a:r>
              <a:rPr lang="en-US" sz="1200" b="0" i="0" baseline="0">
                <a:solidFill>
                  <a:srgbClr val="67B7E4"/>
                </a:solidFill>
                <a:latin typeface="gMRr81OZ+MicrosoftYaHei"/>
              </a:rPr>
              <a:t>min</a:t>
            </a:r>
            <a:endParaRPr lang="en-US" sz="1100"/>
          </a:p>
        </p:txBody>
      </p:sp>
      <p:sp>
        <p:nvSpPr>
          <p:cNvPr id="91" name="TextBox 91"/>
          <p:cNvSpPr txBox="1"/>
          <p:nvPr/>
        </p:nvSpPr>
        <p:spPr>
          <a:xfrm>
            <a:off x="11181080" y="6466815"/>
            <a:ext cx="33528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6" baseline="0">
                <a:solidFill>
                  <a:srgbClr val="9A9A9A"/>
                </a:solidFill>
                <a:latin typeface="Xoukxuz0+DengXian"/>
              </a:rPr>
              <a:t>7</a:t>
            </a:r>
            <a:endParaRPr lang="en-US" sz="1100"/>
          </a:p>
        </p:txBody>
      </p:sp>
      <p:sp>
        <p:nvSpPr>
          <p:cNvPr id="92" name="TextBox 92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93" name="TextBox 93"/>
          <p:cNvSpPr txBox="1"/>
          <p:nvPr/>
        </p:nvSpPr>
        <p:spPr>
          <a:xfrm>
            <a:off x="3284220" y="5246370"/>
            <a:ext cx="110617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9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TD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 t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a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rget</a:t>
            </a:r>
            <a:endParaRPr lang="en-US" sz="1100"/>
          </a:p>
        </p:txBody>
      </p:sp>
      <p:sp>
        <p:nvSpPr>
          <p:cNvPr id="94" name="TextBox 94"/>
          <p:cNvSpPr txBox="1"/>
          <p:nvPr/>
        </p:nvSpPr>
        <p:spPr>
          <a:xfrm>
            <a:off x="8395970" y="5213350"/>
            <a:ext cx="1337310" cy="2019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89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2</a:t>
            </a:r>
            <a:r>
              <a:rPr lang="en-US" sz="1200" b="0" i="0" spc="10" baseline="0">
                <a:solidFill>
                  <a:srgbClr val="919191"/>
                </a:solidFill>
                <a:latin typeface="gMRr81OZ+MicrosoftYaHei"/>
              </a:rPr>
              <a:t>8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m</a:t>
            </a:r>
            <a:r>
              <a:rPr lang="en-US" sz="1200" b="0" i="0" spc="10" baseline="0">
                <a:solidFill>
                  <a:srgbClr val="919191"/>
                </a:solidFill>
                <a:latin typeface="gMRr81OZ+MicrosoftYaHei"/>
              </a:rPr>
              <a:t>i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n</a:t>
            </a:r>
            <a:r>
              <a:rPr lang="en-US" sz="1200" b="0" i="0" spc="-30" baseline="0">
                <a:solidFill>
                  <a:srgbClr val="919191"/>
                </a:solidFill>
                <a:latin typeface="gMRr81OZ+MicrosoftYaHei"/>
              </a:rPr>
              <a:t> </a:t>
            </a:r>
            <a:r>
              <a:rPr lang="en-US" sz="1200" b="0" i="0" spc="10" baseline="0">
                <a:solidFill>
                  <a:srgbClr val="919191"/>
                </a:solidFill>
                <a:latin typeface="gMRr81OZ+MicrosoftYaHei"/>
              </a:rPr>
              <a:t>i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s</a:t>
            </a:r>
            <a:r>
              <a:rPr lang="en-US" sz="1200" b="0" i="0" spc="-10" baseline="0">
                <a:solidFill>
                  <a:srgbClr val="919191"/>
                </a:solidFill>
                <a:latin typeface="gMRr81OZ+MicrosoftYaHei"/>
              </a:rPr>
              <a:t> 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mo</a:t>
            </a:r>
            <a:r>
              <a:rPr lang="en-US" sz="1200" b="0" i="0" spc="-20" baseline="0">
                <a:solidFill>
                  <a:srgbClr val="919191"/>
                </a:solidFill>
                <a:latin typeface="gMRr81OZ+MicrosoftYaHei"/>
              </a:rPr>
              <a:t>r</a:t>
            </a:r>
            <a:r>
              <a:rPr lang="en-US" sz="1200" b="0" i="0" spc="10" baseline="0">
                <a:solidFill>
                  <a:srgbClr val="919191"/>
                </a:solidFill>
                <a:latin typeface="gMRr81OZ+MicrosoftYaHei"/>
              </a:rPr>
              <a:t>e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 </a:t>
            </a:r>
            <a:endParaRPr lang="en-US" sz="1100"/>
          </a:p>
        </p:txBody>
      </p:sp>
      <p:sp>
        <p:nvSpPr>
          <p:cNvPr id="95" name="TextBox 95"/>
          <p:cNvSpPr txBox="1"/>
          <p:nvPr/>
        </p:nvSpPr>
        <p:spPr>
          <a:xfrm>
            <a:off x="8608060" y="5396230"/>
            <a:ext cx="867410" cy="2019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9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a</a:t>
            </a:r>
            <a:r>
              <a:rPr lang="en-US" sz="1200" b="0" i="0" spc="-10" baseline="0">
                <a:solidFill>
                  <a:srgbClr val="919191"/>
                </a:solidFill>
                <a:latin typeface="gMRr81OZ+MicrosoftYaHei"/>
              </a:rPr>
              <a:t>c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cur</a:t>
            </a:r>
            <a:r>
              <a:rPr lang="en-US" sz="1200" b="0" i="0" spc="-10" baseline="0">
                <a:solidFill>
                  <a:srgbClr val="919191"/>
                </a:solidFill>
                <a:latin typeface="gMRr81OZ+MicrosoftYaHei"/>
              </a:rPr>
              <a:t>a</a:t>
            </a:r>
            <a:r>
              <a:rPr lang="en-US" sz="1200" b="0" i="0" spc="-20" baseline="0">
                <a:solidFill>
                  <a:srgbClr val="919191"/>
                </a:solidFill>
                <a:latin typeface="gMRr81OZ+MicrosoftYaHei"/>
              </a:rPr>
              <a:t>t</a:t>
            </a:r>
            <a:r>
              <a:rPr lang="en-US" sz="1200" b="0" i="0" baseline="0">
                <a:solidFill>
                  <a:srgbClr val="919191"/>
                </a:solidFill>
                <a:latin typeface="gMRr81OZ+MicrosoftYaHei"/>
              </a:rPr>
              <a:t>e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098800"/>
            <a:ext cx="8115300" cy="2171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0" y="1079500"/>
            <a:ext cx="8115300" cy="1917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400" y="5397500"/>
            <a:ext cx="8115300" cy="965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800" y="4013200"/>
            <a:ext cx="1841500" cy="1231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900" y="1828800"/>
            <a:ext cx="1511300" cy="1104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1480820"/>
            <a:ext cx="309880" cy="309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5140" y="1480820"/>
            <a:ext cx="309880" cy="3098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1760" y="1480820"/>
            <a:ext cx="309880" cy="3098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5260" y="1559560"/>
            <a:ext cx="114300" cy="1155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8210" y="1559560"/>
            <a:ext cx="114300" cy="11557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3560" y="1559560"/>
            <a:ext cx="113030" cy="1155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1400" y="1607820"/>
            <a:ext cx="73660" cy="10414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36750" y="1607820"/>
            <a:ext cx="69850" cy="101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70990" y="1607820"/>
            <a:ext cx="58420" cy="1016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84200" y="467586"/>
            <a:ext cx="430530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S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spc="-4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S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n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d</a:t>
            </a:r>
            <a:r>
              <a:rPr lang="en-US" sz="3602" b="0" i="0" spc="-2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Q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-l</a:t>
            </a:r>
            <a:r>
              <a:rPr lang="en-US" sz="3602" b="0" i="0" spc="10" baseline="0">
                <a:solidFill>
                  <a:srgbClr val="000000"/>
                </a:solidFill>
                <a:latin typeface="acdpDO9N+Calibri"/>
              </a:rPr>
              <a:t>e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arning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3666490" y="1238250"/>
            <a:ext cx="86106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9"/>
              </a:lnSpc>
              <a:spcBef>
                <a:spcPct val="0"/>
              </a:spcBef>
              <a:defRPr/>
            </a:pP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S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ARSA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5179060" y="1357630"/>
            <a:ext cx="78994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spc="8" baseline="0">
                <a:solidFill>
                  <a:srgbClr val="919191"/>
                </a:solidFill>
                <a:latin typeface="gMRr81OZ+MicrosoftYaHei"/>
              </a:rPr>
              <a:t>A</a:t>
            </a:r>
            <a:r>
              <a:rPr lang="en-US" sz="1103" b="0" i="0" spc="3" baseline="0">
                <a:solidFill>
                  <a:srgbClr val="919191"/>
                </a:solidFill>
                <a:latin typeface="gMRr81OZ+MicrosoftYaHei"/>
              </a:rPr>
              <a:t> </a:t>
            </a:r>
            <a:r>
              <a:rPr lang="en-US" sz="1103" b="0" i="0" spc="7" baseline="0">
                <a:solidFill>
                  <a:srgbClr val="919191"/>
                </a:solidFill>
                <a:latin typeface="gMRr81OZ+MicrosoftYaHei"/>
              </a:rPr>
              <a:t>p</a:t>
            </a:r>
            <a:r>
              <a:rPr lang="en-US" sz="1103" b="0" i="0" spc="-3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103" b="0" i="0" spc="-7" baseline="0">
                <a:solidFill>
                  <a:srgbClr val="919191"/>
                </a:solidFill>
                <a:latin typeface="gMRr81OZ+MicrosoftYaHei"/>
              </a:rPr>
              <a:t>li</a:t>
            </a:r>
            <a:r>
              <a:rPr lang="en-US" sz="1103" b="0" i="0" spc="5" baseline="0">
                <a:solidFill>
                  <a:srgbClr val="919191"/>
                </a:solidFill>
                <a:latin typeface="gMRr81OZ+MicrosoftYaHei"/>
              </a:rPr>
              <a:t>c</a:t>
            </a:r>
            <a:r>
              <a:rPr lang="en-US" sz="1103" b="0" i="0" spc="6" baseline="0">
                <a:solidFill>
                  <a:srgbClr val="919191"/>
                </a:solidFill>
                <a:latin typeface="gMRr81OZ+MicrosoftYaHei"/>
              </a:rPr>
              <a:t>y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10369550" y="1322070"/>
            <a:ext cx="83566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9" baseline="0">
                <a:solidFill>
                  <a:srgbClr val="515151"/>
                </a:solidFill>
                <a:latin typeface="YqDN0Fhv+MicrosoftYaHei"/>
              </a:rPr>
              <a:t>ob</a:t>
            </a:r>
            <a:r>
              <a:rPr lang="en-US" sz="1403" b="0" i="0" spc="-6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spc="2" baseline="0">
                <a:solidFill>
                  <a:srgbClr val="515151"/>
                </a:solidFill>
                <a:latin typeface="YqDN0Fhv+MicrosoftYaHei"/>
              </a:rPr>
              <a:t>a</a:t>
            </a:r>
            <a:r>
              <a:rPr lang="en-US" sz="1403" b="0" i="0" spc="6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403" b="0" i="0" spc="-9" baseline="0">
                <a:solidFill>
                  <a:srgbClr val="515151"/>
                </a:solidFill>
                <a:latin typeface="YqDN0Fhv+MicrosoftYaHei"/>
              </a:rPr>
              <a:t>n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1430020" y="1911350"/>
            <a:ext cx="433070" cy="2019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90"/>
              </a:lnSpc>
              <a:spcBef>
                <a:spcPct val="0"/>
              </a:spcBef>
              <a:defRPr/>
            </a:pPr>
            <a:r>
              <a:rPr lang="en-US" sz="1200" b="0" i="0" spc="-7" baseline="0">
                <a:solidFill>
                  <a:srgbClr val="3A3838"/>
                </a:solidFill>
                <a:latin typeface="gMRr81OZ+MicrosoftYaHei"/>
              </a:rPr>
              <a:t>23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10237470" y="2429510"/>
            <a:ext cx="110109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9" baseline="0">
                <a:solidFill>
                  <a:srgbClr val="515151"/>
                </a:solidFill>
                <a:latin typeface="YqDN0Fhv+MicrosoftYaHei"/>
              </a:rPr>
              <a:t>o</a:t>
            </a:r>
            <a:r>
              <a:rPr lang="en-US" sz="1403" b="0" i="0" spc="1" baseline="0">
                <a:solidFill>
                  <a:srgbClr val="515151"/>
                </a:solidFill>
                <a:latin typeface="YqDN0Fhv+MicrosoftYaHei"/>
              </a:rPr>
              <a:t>n</a:t>
            </a:r>
            <a:r>
              <a:rPr lang="en-US" sz="1403" b="0" i="0" spc="-6" baseline="0">
                <a:solidFill>
                  <a:srgbClr val="515151"/>
                </a:solidFill>
                <a:latin typeface="YqDN0Fhv+MicrosoftYaHei"/>
              </a:rPr>
              <a:t>-</a:t>
            </a:r>
            <a:r>
              <a:rPr lang="en-US" sz="1403" b="0" i="0" spc="-9" baseline="0">
                <a:solidFill>
                  <a:srgbClr val="515151"/>
                </a:solidFill>
                <a:latin typeface="YqDN0Fhv+MicrosoftYaHei"/>
              </a:rPr>
              <a:t>po</a:t>
            </a:r>
            <a:r>
              <a:rPr lang="en-US" sz="1403" b="0" i="0" spc="6" baseline="0">
                <a:solidFill>
                  <a:srgbClr val="515151"/>
                </a:solidFill>
                <a:latin typeface="YqDN0Fhv+MicrosoftYaHei"/>
              </a:rPr>
              <a:t>li</a:t>
            </a:r>
            <a:r>
              <a:rPr lang="en-US" sz="1403" b="0" i="0" spc="-7" baseline="0">
                <a:solidFill>
                  <a:srgbClr val="515151"/>
                </a:solidFill>
                <a:latin typeface="YqDN0Fhv+MicrosoftYaHei"/>
              </a:rPr>
              <a:t>c</a:t>
            </a:r>
            <a:r>
              <a:rPr lang="en-US" sz="1403" b="0" i="0" spc="-8" baseline="0">
                <a:solidFill>
                  <a:srgbClr val="515151"/>
                </a:solidFill>
                <a:latin typeface="YqDN0Fhv+MicrosoftYaHei"/>
              </a:rPr>
              <a:t>y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1303020" y="3108960"/>
            <a:ext cx="132969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9"/>
              </a:lnSpc>
              <a:spcBef>
                <a:spcPct val="0"/>
              </a:spcBef>
              <a:defRPr/>
            </a:pPr>
            <a:r>
              <a:rPr lang="en-US" sz="1406" b="0" i="0" spc="-13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6" b="0" i="0" baseline="0">
                <a:solidFill>
                  <a:srgbClr val="515151"/>
                </a:solidFill>
                <a:latin typeface="YqDN0Fhv+MicrosoftYaHei"/>
              </a:rPr>
              <a:t>ab</a:t>
            </a:r>
            <a:r>
              <a:rPr lang="en-US" sz="1406" b="0" i="0" spc="10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1406" b="0" i="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406" b="0" i="0" spc="-2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6" b="0" i="0" baseline="0">
                <a:solidFill>
                  <a:srgbClr val="515151"/>
                </a:solidFill>
                <a:latin typeface="YqDN0Fhv+MicrosoftYaHei"/>
              </a:rPr>
              <a:t>Que</a:t>
            </a:r>
            <a:r>
              <a:rPr lang="en-US" sz="1406" b="0" i="0" spc="7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406" b="0" i="0" baseline="0">
                <a:solidFill>
                  <a:srgbClr val="515151"/>
                </a:solidFill>
                <a:latin typeface="YqDN0Fhv+MicrosoftYaHei"/>
              </a:rPr>
              <a:t>y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>
            <a:off x="3666490" y="3280410"/>
            <a:ext cx="126365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Q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-Le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ar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n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ng</a:t>
            </a:r>
            <a:endParaRPr lang="en-US" sz="1100"/>
          </a:p>
        </p:txBody>
      </p:sp>
      <p:sp>
        <p:nvSpPr>
          <p:cNvPr id="25" name="TextBox 25"/>
          <p:cNvSpPr txBox="1"/>
          <p:nvPr/>
        </p:nvSpPr>
        <p:spPr>
          <a:xfrm>
            <a:off x="5179060" y="3354070"/>
            <a:ext cx="789940" cy="1841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0"/>
              </a:lnSpc>
              <a:spcBef>
                <a:spcPct val="0"/>
              </a:spcBef>
              <a:defRPr/>
            </a:pPr>
            <a:r>
              <a:rPr lang="en-US" sz="1103" b="0" i="0" spc="8" baseline="0">
                <a:solidFill>
                  <a:srgbClr val="919191"/>
                </a:solidFill>
                <a:latin typeface="gMRr81OZ+MicrosoftYaHei"/>
              </a:rPr>
              <a:t>A</a:t>
            </a:r>
            <a:r>
              <a:rPr lang="en-US" sz="1103" b="0" i="0" spc="3" baseline="0">
                <a:solidFill>
                  <a:srgbClr val="919191"/>
                </a:solidFill>
                <a:latin typeface="gMRr81OZ+MicrosoftYaHei"/>
              </a:rPr>
              <a:t> </a:t>
            </a:r>
            <a:r>
              <a:rPr lang="en-US" sz="1103" b="0" i="0" spc="7" baseline="0">
                <a:solidFill>
                  <a:srgbClr val="919191"/>
                </a:solidFill>
                <a:latin typeface="gMRr81OZ+MicrosoftYaHei"/>
              </a:rPr>
              <a:t>p</a:t>
            </a:r>
            <a:r>
              <a:rPr lang="en-US" sz="1103" b="0" i="0" spc="-3" baseline="0">
                <a:solidFill>
                  <a:srgbClr val="919191"/>
                </a:solidFill>
                <a:latin typeface="gMRr81OZ+MicrosoftYaHei"/>
              </a:rPr>
              <a:t>o</a:t>
            </a:r>
            <a:r>
              <a:rPr lang="en-US" sz="1103" b="0" i="0" spc="-7" baseline="0">
                <a:solidFill>
                  <a:srgbClr val="919191"/>
                </a:solidFill>
                <a:latin typeface="gMRr81OZ+MicrosoftYaHei"/>
              </a:rPr>
              <a:t>li</a:t>
            </a:r>
            <a:r>
              <a:rPr lang="en-US" sz="1103" b="0" i="0" spc="5" baseline="0">
                <a:solidFill>
                  <a:srgbClr val="919191"/>
                </a:solidFill>
                <a:latin typeface="gMRr81OZ+MicrosoftYaHei"/>
              </a:rPr>
              <a:t>c</a:t>
            </a:r>
            <a:r>
              <a:rPr lang="en-US" sz="1103" b="0" i="0" spc="6" baseline="0">
                <a:solidFill>
                  <a:srgbClr val="919191"/>
                </a:solidFill>
                <a:latin typeface="gMRr81OZ+MicrosoftYaHei"/>
              </a:rPr>
              <a:t>y</a:t>
            </a:r>
            <a:endParaRPr lang="en-US" sz="1100"/>
          </a:p>
        </p:txBody>
      </p:sp>
      <p:sp>
        <p:nvSpPr>
          <p:cNvPr id="26" name="TextBox 26"/>
          <p:cNvSpPr txBox="1"/>
          <p:nvPr/>
        </p:nvSpPr>
        <p:spPr>
          <a:xfrm>
            <a:off x="8676640" y="3373120"/>
            <a:ext cx="1217930" cy="1841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0"/>
              </a:lnSpc>
              <a:spcBef>
                <a:spcPct val="0"/>
              </a:spcBef>
              <a:defRPr/>
            </a:pPr>
            <a:r>
              <a:rPr lang="en-US" sz="1103" b="0" i="0" spc="10" baseline="0">
                <a:solidFill>
                  <a:srgbClr val="919191"/>
                </a:solidFill>
                <a:latin typeface="gMRr81OZ+MicrosoftYaHei"/>
              </a:rPr>
              <a:t>a</a:t>
            </a:r>
            <a:r>
              <a:rPr lang="en-US" sz="1103" b="0" i="0" baseline="0">
                <a:solidFill>
                  <a:srgbClr val="919191"/>
                </a:solidFill>
                <a:latin typeface="gMRr81OZ+MicrosoftYaHei"/>
              </a:rPr>
              <a:t>not</a:t>
            </a:r>
            <a:r>
              <a:rPr lang="en-US" sz="1103" b="0" i="0" spc="10" baseline="0">
                <a:solidFill>
                  <a:srgbClr val="919191"/>
                </a:solidFill>
                <a:latin typeface="gMRr81OZ+MicrosoftYaHei"/>
              </a:rPr>
              <a:t>h</a:t>
            </a:r>
            <a:r>
              <a:rPr lang="en-US" sz="1103" b="0" i="0" baseline="0">
                <a:solidFill>
                  <a:srgbClr val="919191"/>
                </a:solidFill>
                <a:latin typeface="gMRr81OZ+MicrosoftYaHei"/>
              </a:rPr>
              <a:t>er p</a:t>
            </a:r>
            <a:r>
              <a:rPr lang="en-US" sz="1103" b="0" i="0" spc="-10" baseline="0">
                <a:solidFill>
                  <a:srgbClr val="919191"/>
                </a:solidFill>
                <a:latin typeface="gMRr81OZ+MicrosoftYaHei"/>
              </a:rPr>
              <a:t>ol</a:t>
            </a:r>
            <a:r>
              <a:rPr lang="en-US" sz="1103" b="0" i="0" baseline="0">
                <a:solidFill>
                  <a:srgbClr val="919191"/>
                </a:solidFill>
                <a:latin typeface="gMRr81OZ+MicrosoftYaHei"/>
              </a:rPr>
              <a:t>icy</a:t>
            </a:r>
            <a:endParaRPr lang="en-US" sz="1100"/>
          </a:p>
        </p:txBody>
      </p:sp>
      <p:sp>
        <p:nvSpPr>
          <p:cNvPr id="27" name="TextBox 27"/>
          <p:cNvSpPr txBox="1"/>
          <p:nvPr/>
        </p:nvSpPr>
        <p:spPr>
          <a:xfrm>
            <a:off x="10369550" y="3346450"/>
            <a:ext cx="83566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9" baseline="0">
                <a:solidFill>
                  <a:srgbClr val="515151"/>
                </a:solidFill>
                <a:latin typeface="YqDN0Fhv+MicrosoftYaHei"/>
              </a:rPr>
              <a:t>ob</a:t>
            </a:r>
            <a:r>
              <a:rPr lang="en-US" sz="1403" b="0" i="0" spc="-6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spc="2" baseline="0">
                <a:solidFill>
                  <a:srgbClr val="515151"/>
                </a:solidFill>
                <a:latin typeface="YqDN0Fhv+MicrosoftYaHei"/>
              </a:rPr>
              <a:t>a</a:t>
            </a:r>
            <a:r>
              <a:rPr lang="en-US" sz="1403" b="0" i="0" spc="6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403" b="0" i="0" spc="-9" baseline="0">
                <a:solidFill>
                  <a:srgbClr val="515151"/>
                </a:solidFill>
                <a:latin typeface="YqDN0Fhv+MicrosoftYaHei"/>
              </a:rPr>
              <a:t>n</a:t>
            </a:r>
            <a:endParaRPr lang="en-US" sz="1100"/>
          </a:p>
        </p:txBody>
      </p:sp>
      <p:sp>
        <p:nvSpPr>
          <p:cNvPr id="28" name="TextBox 28"/>
          <p:cNvSpPr txBox="1"/>
          <p:nvPr/>
        </p:nvSpPr>
        <p:spPr>
          <a:xfrm>
            <a:off x="1043940" y="3408680"/>
            <a:ext cx="1846580" cy="2019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9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B4B4B4"/>
                </a:solidFill>
                <a:latin typeface="YqDN0Fhv+MicrosoftYaHei"/>
              </a:rPr>
              <a:t>(S</a:t>
            </a:r>
            <a:r>
              <a:rPr lang="en-US" sz="1200" b="0" i="0" spc="-10" baseline="0">
                <a:solidFill>
                  <a:srgbClr val="B4B4B4"/>
                </a:solidFill>
                <a:latin typeface="YqDN0Fhv+MicrosoftYaHei"/>
              </a:rPr>
              <a:t>A</a:t>
            </a:r>
            <a:r>
              <a:rPr lang="en-US" sz="1200" b="0" i="0" baseline="0">
                <a:solidFill>
                  <a:srgbClr val="B4B4B4"/>
                </a:solidFill>
                <a:latin typeface="YqDN0Fhv+MicrosoftYaHei"/>
              </a:rPr>
              <a:t>RS</a:t>
            </a:r>
            <a:r>
              <a:rPr lang="en-US" sz="1200" b="0" i="0" spc="40" baseline="0">
                <a:solidFill>
                  <a:srgbClr val="B4B4B4"/>
                </a:solidFill>
                <a:latin typeface="YqDN0Fhv+MicrosoftYaHei"/>
              </a:rPr>
              <a:t>A</a:t>
            </a:r>
            <a:r>
              <a:rPr lang="en-US" sz="1200" b="0" i="0" baseline="0">
                <a:solidFill>
                  <a:srgbClr val="B4B4B4"/>
                </a:solidFill>
                <a:latin typeface="YqDN0Fhv+MicrosoftYaHei"/>
              </a:rPr>
              <a:t>, </a:t>
            </a:r>
            <a:r>
              <a:rPr lang="en-US" sz="1200" b="0" i="0" spc="10" baseline="0">
                <a:solidFill>
                  <a:srgbClr val="B4B4B4"/>
                </a:solidFill>
                <a:latin typeface="YqDN0Fhv+MicrosoftYaHei"/>
              </a:rPr>
              <a:t>Q-</a:t>
            </a:r>
            <a:r>
              <a:rPr lang="en-US" sz="1200" b="0" i="0" baseline="0">
                <a:solidFill>
                  <a:srgbClr val="B4B4B4"/>
                </a:solidFill>
                <a:latin typeface="YqDN0Fhv+MicrosoftYaHei"/>
              </a:rPr>
              <a:t>Lea</a:t>
            </a:r>
            <a:r>
              <a:rPr lang="en-US" sz="1200" b="0" i="0" spc="-10" baseline="0">
                <a:solidFill>
                  <a:srgbClr val="B4B4B4"/>
                </a:solidFill>
                <a:latin typeface="YqDN0Fhv+MicrosoftYaHei"/>
              </a:rPr>
              <a:t>r</a:t>
            </a:r>
            <a:r>
              <a:rPr lang="en-US" sz="1200" b="0" i="0" baseline="0">
                <a:solidFill>
                  <a:srgbClr val="B4B4B4"/>
                </a:solidFill>
                <a:latin typeface="YqDN0Fhv+MicrosoftYaHei"/>
              </a:rPr>
              <a:t>n</a:t>
            </a:r>
            <a:r>
              <a:rPr lang="en-US" sz="1200" b="0" i="0" spc="10" baseline="0">
                <a:solidFill>
                  <a:srgbClr val="B4B4B4"/>
                </a:solidFill>
                <a:latin typeface="YqDN0Fhv+MicrosoftYaHei"/>
              </a:rPr>
              <a:t>i</a:t>
            </a:r>
            <a:r>
              <a:rPr lang="en-US" sz="1200" b="0" i="0" baseline="0">
                <a:solidFill>
                  <a:srgbClr val="B4B4B4"/>
                </a:solidFill>
                <a:latin typeface="YqDN0Fhv+MicrosoftYaHei"/>
              </a:rPr>
              <a:t>n</a:t>
            </a:r>
            <a:r>
              <a:rPr lang="en-US" sz="1200" b="0" i="0" spc="10" baseline="0">
                <a:solidFill>
                  <a:srgbClr val="B4B4B4"/>
                </a:solidFill>
                <a:latin typeface="YqDN0Fhv+MicrosoftYaHei"/>
              </a:rPr>
              <a:t>g</a:t>
            </a:r>
            <a:r>
              <a:rPr lang="en-US" sz="1200" b="0" i="0" baseline="0">
                <a:solidFill>
                  <a:srgbClr val="B4B4B4"/>
                </a:solidFill>
                <a:latin typeface="YqDN0Fhv+MicrosoftYaHei"/>
              </a:rPr>
              <a:t>)</a:t>
            </a:r>
            <a:endParaRPr lang="en-US" sz="1100"/>
          </a:p>
        </p:txBody>
      </p:sp>
      <p:sp>
        <p:nvSpPr>
          <p:cNvPr id="29" name="TextBox 29"/>
          <p:cNvSpPr txBox="1"/>
          <p:nvPr/>
        </p:nvSpPr>
        <p:spPr>
          <a:xfrm>
            <a:off x="1779270" y="4518660"/>
            <a:ext cx="50165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80"/>
              </a:lnSpc>
              <a:spcBef>
                <a:spcPct val="0"/>
              </a:spcBef>
              <a:defRPr/>
            </a:pPr>
            <a:r>
              <a:rPr lang="en-US" sz="1200" b="0" i="0" spc="-10" baseline="0">
                <a:solidFill>
                  <a:srgbClr val="2D6CA2"/>
                </a:solidFill>
                <a:latin typeface="gMRr81OZ+MicrosoftYaHei"/>
              </a:rPr>
              <a:t>N</a:t>
            </a:r>
            <a:r>
              <a:rPr lang="en-US" sz="1200" b="0" i="0" baseline="0">
                <a:solidFill>
                  <a:srgbClr val="2D6CA2"/>
                </a:solidFill>
                <a:latin typeface="gMRr81OZ+MicrosoftYaHei"/>
              </a:rPr>
              <a:t>N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2550160" y="4526280"/>
            <a:ext cx="43307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80"/>
              </a:lnSpc>
              <a:spcBef>
                <a:spcPct val="0"/>
              </a:spcBef>
              <a:defRPr/>
            </a:pPr>
            <a:r>
              <a:rPr lang="en-US" sz="1200" b="0" i="0" spc="7" baseline="0">
                <a:solidFill>
                  <a:srgbClr val="3A3838"/>
                </a:solidFill>
                <a:latin typeface="gMRr81OZ+MicrosoftYaHei"/>
              </a:rPr>
              <a:t>23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1125220" y="5405120"/>
            <a:ext cx="168402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9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Neur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al</a:t>
            </a:r>
            <a:r>
              <a:rPr lang="en-US" sz="1403" b="0" i="0" spc="-3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Ne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tw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ork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4682490" y="4908550"/>
            <a:ext cx="118110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0"/>
              </a:lnSpc>
              <a:spcBef>
                <a:spcPct val="0"/>
              </a:spcBef>
              <a:defRPr/>
            </a:pP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beha</a:t>
            </a:r>
            <a:r>
              <a:rPr lang="en-US" sz="996" b="0" i="0" spc="5" baseline="0">
                <a:solidFill>
                  <a:srgbClr val="000000"/>
                </a:solidFill>
                <a:latin typeface="gMRr81OZ+MicrosoftYaHei"/>
              </a:rPr>
              <a:t>v</a:t>
            </a:r>
            <a:r>
              <a:rPr lang="en-US" sz="996" b="0" i="0" spc="-3" baseline="0">
                <a:solidFill>
                  <a:srgbClr val="000000"/>
                </a:solidFill>
                <a:latin typeface="gMRr81OZ+MicrosoftYaHei"/>
              </a:rPr>
              <a:t>i</a:t>
            </a: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o</a:t>
            </a:r>
            <a:r>
              <a:rPr lang="en-US" sz="996" b="0" i="0" spc="-4" baseline="0">
                <a:solidFill>
                  <a:srgbClr val="000000"/>
                </a:solidFill>
                <a:latin typeface="gMRr81OZ+MicrosoftYaHei"/>
              </a:rPr>
              <a:t>r</a:t>
            </a:r>
            <a:r>
              <a:rPr lang="en-US" sz="996" b="0" i="0" spc="7" baseline="0">
                <a:solidFill>
                  <a:srgbClr val="000000"/>
                </a:solidFill>
                <a:latin typeface="gMRr81OZ+MicrosoftYaHei"/>
              </a:rPr>
              <a:t> </a:t>
            </a:r>
            <a:r>
              <a:rPr lang="en-US" sz="996" b="0" i="0" spc="-6" baseline="0">
                <a:solidFill>
                  <a:srgbClr val="000000"/>
                </a:solidFill>
                <a:latin typeface="gMRr81OZ+MicrosoftYaHei"/>
              </a:rPr>
              <a:t>po</a:t>
            </a:r>
            <a:r>
              <a:rPr lang="en-US" sz="996" b="0" i="0" spc="-3" baseline="0">
                <a:solidFill>
                  <a:srgbClr val="000000"/>
                </a:solidFill>
                <a:latin typeface="gMRr81OZ+MicrosoftYaHei"/>
              </a:rPr>
              <a:t>li</a:t>
            </a:r>
            <a:r>
              <a:rPr lang="en-US" sz="996" b="0" i="0" spc="-5" baseline="0">
                <a:solidFill>
                  <a:srgbClr val="000000"/>
                </a:solidFill>
                <a:latin typeface="gMRr81OZ+MicrosoftYaHei"/>
              </a:rPr>
              <a:t>cy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8239760" y="4908550"/>
            <a:ext cx="1018540" cy="1663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10"/>
              </a:lnSpc>
              <a:spcBef>
                <a:spcPct val="0"/>
              </a:spcBef>
              <a:defRPr/>
            </a:pP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target</a:t>
            </a:r>
            <a:r>
              <a:rPr lang="en-US" sz="996" b="0" i="0" spc="33" baseline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996" b="0" i="0" baseline="0">
                <a:solidFill>
                  <a:srgbClr val="000000"/>
                </a:solidFill>
                <a:latin typeface="gMRr81OZ+MicrosoftYaHei"/>
              </a:rPr>
              <a:t>policy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10228580" y="4730750"/>
            <a:ext cx="1118870" cy="2362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60"/>
              </a:lnSpc>
              <a:spcBef>
                <a:spcPct val="0"/>
              </a:spcBef>
              <a:defRPr/>
            </a:pPr>
            <a:r>
              <a:rPr lang="en-US" sz="1406" b="0" i="0" spc="-20" baseline="0">
                <a:solidFill>
                  <a:srgbClr val="515151"/>
                </a:solidFill>
                <a:latin typeface="YqDN0Fhv+MicrosoftYaHei"/>
              </a:rPr>
              <a:t>o</a:t>
            </a:r>
            <a:r>
              <a:rPr lang="en-US" sz="1406" b="0" i="0" spc="-10" baseline="0">
                <a:solidFill>
                  <a:srgbClr val="515151"/>
                </a:solidFill>
                <a:latin typeface="YqDN0Fhv+MicrosoftYaHei"/>
              </a:rPr>
              <a:t>f</a:t>
            </a:r>
            <a:r>
              <a:rPr lang="en-US" sz="1406" b="0" i="0" spc="-60" baseline="0">
                <a:solidFill>
                  <a:srgbClr val="515151"/>
                </a:solidFill>
                <a:latin typeface="YqDN0Fhv+MicrosoftYaHei"/>
              </a:rPr>
              <a:t>f</a:t>
            </a:r>
            <a:r>
              <a:rPr lang="en-US" sz="1406" b="0" i="0" baseline="0">
                <a:solidFill>
                  <a:srgbClr val="515151"/>
                </a:solidFill>
                <a:latin typeface="YqDN0Fhv+MicrosoftYaHei"/>
              </a:rPr>
              <a:t>-pol</a:t>
            </a:r>
            <a:r>
              <a:rPr lang="en-US" sz="1406" b="0" i="0" spc="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406" b="0" i="0" baseline="0">
                <a:solidFill>
                  <a:srgbClr val="515151"/>
                </a:solidFill>
                <a:latin typeface="YqDN0Fhv+MicrosoftYaHei"/>
              </a:rPr>
              <a:t>cy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3694430" y="5537200"/>
            <a:ext cx="148463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spc="-13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ab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l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403" b="0" i="0" spc="-2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Upd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a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e: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1593850" y="5701030"/>
            <a:ext cx="748030" cy="20066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8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B4B4B4"/>
                </a:solidFill>
                <a:latin typeface="YqDN0Fhv+MicrosoftYaHei"/>
              </a:rPr>
              <a:t>(DQN)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3864610" y="5924550"/>
            <a:ext cx="131445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NN</a:t>
            </a:r>
            <a:r>
              <a:rPr lang="en-US" sz="1403" b="0" i="0" spc="-1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Up</a:t>
            </a:r>
            <a:r>
              <a:rPr lang="en-US" sz="1403" b="0" i="0" spc="10" baseline="0">
                <a:solidFill>
                  <a:srgbClr val="515151"/>
                </a:solidFill>
                <a:latin typeface="YqDN0Fhv+MicrosoftYaHei"/>
              </a:rPr>
              <a:t>d</a:t>
            </a:r>
            <a:r>
              <a:rPr lang="en-US" sz="1403" b="0" i="0" baseline="0">
                <a:solidFill>
                  <a:srgbClr val="515151"/>
                </a:solidFill>
                <a:latin typeface="YqDN0Fhv+MicrosoftYaHei"/>
              </a:rPr>
              <a:t>ate: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11181080" y="6466815"/>
            <a:ext cx="33528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6" baseline="0">
                <a:solidFill>
                  <a:srgbClr val="9A9A9A"/>
                </a:solidFill>
                <a:latin typeface="Xoukxuz0+DengXian"/>
              </a:rPr>
              <a:t>8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2192000" cy="6781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3251200"/>
            <a:ext cx="5397500" cy="279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0" y="1206500"/>
            <a:ext cx="3898900" cy="1079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5486400"/>
            <a:ext cx="4025900" cy="419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900" y="4699000"/>
            <a:ext cx="4445000" cy="355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200" y="2933700"/>
            <a:ext cx="3924300" cy="3556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7900" y="3771900"/>
            <a:ext cx="3111500" cy="3683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9800" y="1249680"/>
            <a:ext cx="617220" cy="12179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1230" y="1261110"/>
            <a:ext cx="594360" cy="11950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5300" y="3848100"/>
            <a:ext cx="1244600" cy="254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3900" y="2667000"/>
            <a:ext cx="800100" cy="25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1120" y="1701800"/>
            <a:ext cx="309880" cy="3098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29660" y="1816100"/>
            <a:ext cx="1071880" cy="762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09620" y="1252220"/>
            <a:ext cx="254000" cy="2514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09620" y="1574800"/>
            <a:ext cx="254000" cy="2514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09620" y="1894840"/>
            <a:ext cx="254000" cy="2514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09620" y="2216150"/>
            <a:ext cx="254000" cy="25146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17110" y="1252220"/>
            <a:ext cx="252730" cy="25146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17110" y="1574800"/>
            <a:ext cx="252730" cy="25146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17110" y="1894840"/>
            <a:ext cx="252730" cy="2514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17110" y="2216150"/>
            <a:ext cx="252730" cy="25146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07300" y="5080000"/>
            <a:ext cx="342900" cy="12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51000" y="1819910"/>
            <a:ext cx="570230" cy="762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861300" y="3314700"/>
            <a:ext cx="342900" cy="1143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607300" y="4165600"/>
            <a:ext cx="342900" cy="1143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21940" y="1816100"/>
            <a:ext cx="408940" cy="762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49070" y="1797050"/>
            <a:ext cx="91440" cy="116840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584200" y="467586"/>
            <a:ext cx="3055620" cy="558348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4396"/>
              </a:lnSpc>
              <a:spcBef>
                <a:spcPct val="0"/>
              </a:spcBef>
              <a:defRPr/>
            </a:pPr>
            <a:r>
              <a:rPr lang="en-US" sz="3602" b="0" i="0" spc="-70" baseline="0">
                <a:solidFill>
                  <a:srgbClr val="000000"/>
                </a:solidFill>
                <a:latin typeface="acdpDO9N+Calibri"/>
              </a:rPr>
              <a:t>P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olicy</a:t>
            </a:r>
            <a:r>
              <a:rPr lang="en-US" sz="3602" b="0" i="0" spc="-10" baseline="0">
                <a:solidFill>
                  <a:srgbClr val="000000"/>
                </a:solidFill>
                <a:latin typeface="acdpDO9N+Calibri"/>
              </a:rPr>
              <a:t> 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G</a:t>
            </a:r>
            <a:r>
              <a:rPr lang="en-US" sz="3602" b="0" i="0" spc="-80" baseline="0">
                <a:solidFill>
                  <a:srgbClr val="000000"/>
                </a:solidFill>
                <a:latin typeface="acdpDO9N+Calibri"/>
              </a:rPr>
              <a:t>r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adie</a:t>
            </a:r>
            <a:r>
              <a:rPr lang="en-US" sz="3602" b="0" i="0" spc="-30" baseline="0">
                <a:solidFill>
                  <a:srgbClr val="000000"/>
                </a:solidFill>
                <a:latin typeface="acdpDO9N+Calibri"/>
              </a:rPr>
              <a:t>n</a:t>
            </a:r>
            <a:r>
              <a:rPr lang="en-US" sz="3602" b="0" i="0" baseline="0">
                <a:solidFill>
                  <a:srgbClr val="000000"/>
                </a:solidFill>
                <a:latin typeface="acdpDO9N+Calibri"/>
              </a:rPr>
              <a:t>t</a:t>
            </a:r>
            <a:endParaRPr lang="en-US" sz="1100"/>
          </a:p>
        </p:txBody>
      </p:sp>
      <p:sp>
        <p:nvSpPr>
          <p:cNvPr id="30" name="TextBox 30"/>
          <p:cNvSpPr txBox="1"/>
          <p:nvPr/>
        </p:nvSpPr>
        <p:spPr>
          <a:xfrm>
            <a:off x="2393950" y="1744980"/>
            <a:ext cx="501650" cy="2019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59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2D6CA2"/>
                </a:solidFill>
                <a:latin typeface="gMRr81OZ+MicrosoftYaHei"/>
              </a:rPr>
              <a:t>NN</a:t>
            </a:r>
            <a:endParaRPr lang="en-US" sz="1100"/>
          </a:p>
        </p:txBody>
      </p:sp>
      <p:sp>
        <p:nvSpPr>
          <p:cNvPr id="31" name="TextBox 31"/>
          <p:cNvSpPr txBox="1"/>
          <p:nvPr/>
        </p:nvSpPr>
        <p:spPr>
          <a:xfrm>
            <a:off x="3811270" y="1579880"/>
            <a:ext cx="962660" cy="2349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850"/>
              </a:lnSpc>
              <a:spcBef>
                <a:spcPct val="0"/>
              </a:spcBef>
              <a:defRPr/>
            </a:pPr>
            <a:r>
              <a:rPr lang="en-US" sz="1406" b="0" i="0" baseline="0">
                <a:solidFill>
                  <a:srgbClr val="2D75B6"/>
                </a:solidFill>
                <a:latin typeface="gMRr81OZ+MicrosoftYaHei"/>
              </a:rPr>
              <a:t>S</a:t>
            </a:r>
            <a:r>
              <a:rPr lang="en-US" sz="1406" b="0" i="0" spc="-40" baseline="0">
                <a:solidFill>
                  <a:srgbClr val="2D75B6"/>
                </a:solidFill>
                <a:latin typeface="gMRr81OZ+MicrosoftYaHei"/>
              </a:rPr>
              <a:t>o</a:t>
            </a:r>
            <a:r>
              <a:rPr lang="en-US" sz="1406" b="0" i="0" spc="30" baseline="0">
                <a:solidFill>
                  <a:srgbClr val="2D75B6"/>
                </a:solidFill>
                <a:latin typeface="gMRr81OZ+MicrosoftYaHei"/>
              </a:rPr>
              <a:t>f</a:t>
            </a:r>
            <a:r>
              <a:rPr lang="en-US" sz="1406" b="0" i="0" baseline="0">
                <a:solidFill>
                  <a:srgbClr val="2D75B6"/>
                </a:solidFill>
                <a:latin typeface="gMRr81OZ+MicrosoftYaHei"/>
              </a:rPr>
              <a:t>tMax</a:t>
            </a:r>
            <a:endParaRPr lang="en-US" sz="1100"/>
          </a:p>
        </p:txBody>
      </p:sp>
      <p:sp>
        <p:nvSpPr>
          <p:cNvPr id="32" name="TextBox 32"/>
          <p:cNvSpPr txBox="1"/>
          <p:nvPr/>
        </p:nvSpPr>
        <p:spPr>
          <a:xfrm>
            <a:off x="4848860" y="1282700"/>
            <a:ext cx="444500" cy="17653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390"/>
              </a:lnSpc>
              <a:spcBef>
                <a:spcPct val="0"/>
              </a:spcBef>
              <a:defRPr/>
            </a:pPr>
            <a:r>
              <a:rPr lang="en-US" sz="1056" b="0" i="0" spc="10" baseline="0">
                <a:solidFill>
                  <a:srgbClr val="6C6C6C"/>
                </a:solidFill>
                <a:latin typeface="gMRr81OZ+MicrosoftYaHei"/>
              </a:rPr>
              <a:t>0</a:t>
            </a:r>
            <a:r>
              <a:rPr lang="en-US" sz="1056" b="0" i="0" baseline="0">
                <a:solidFill>
                  <a:srgbClr val="6C6C6C"/>
                </a:solidFill>
                <a:latin typeface="gMRr81OZ+MicrosoftYaHei"/>
              </a:rPr>
              <a:t>.2</a:t>
            </a:r>
            <a:endParaRPr lang="en-US" sz="1100"/>
          </a:p>
        </p:txBody>
      </p:sp>
      <p:sp>
        <p:nvSpPr>
          <p:cNvPr id="33" name="TextBox 33"/>
          <p:cNvSpPr txBox="1"/>
          <p:nvPr/>
        </p:nvSpPr>
        <p:spPr>
          <a:xfrm>
            <a:off x="6584950" y="1334770"/>
            <a:ext cx="378079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1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D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ffe</a:t>
            </a:r>
            <a:r>
              <a:rPr lang="en-US" sz="1596" b="0" i="0" spc="-20" baseline="0">
                <a:solidFill>
                  <a:srgbClr val="515151"/>
                </a:solidFill>
                <a:latin typeface="YqDN0Fhv+MicrosoftYaHei"/>
              </a:rPr>
              <a:t>r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ent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596" b="0" i="0" spc="10" baseline="0">
                <a:solidFill>
                  <a:srgbClr val="515151"/>
                </a:solidFill>
                <a:latin typeface="YqDN0Fhv+MicrosoftYaHei"/>
              </a:rPr>
              <a:t>a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596" b="0" i="0" spc="6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a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composi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te</a:t>
            </a:r>
            <a:r>
              <a:rPr lang="en-US" sz="1596" b="0" i="0" spc="2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funct</a:t>
            </a:r>
            <a:r>
              <a:rPr lang="en-US" sz="1596" b="0" i="0" spc="-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596" b="0" i="0" baseline="0">
                <a:solidFill>
                  <a:srgbClr val="515151"/>
                </a:solidFill>
                <a:latin typeface="YqDN0Fhv+MicrosoftYaHei"/>
              </a:rPr>
              <a:t>on</a:t>
            </a:r>
            <a:endParaRPr lang="en-US" sz="1100"/>
          </a:p>
        </p:txBody>
      </p:sp>
      <p:sp>
        <p:nvSpPr>
          <p:cNvPr id="34" name="TextBox 34"/>
          <p:cNvSpPr txBox="1"/>
          <p:nvPr/>
        </p:nvSpPr>
        <p:spPr>
          <a:xfrm>
            <a:off x="4848860" y="1605280"/>
            <a:ext cx="44450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spc="10" baseline="0">
                <a:solidFill>
                  <a:srgbClr val="6C6C6C"/>
                </a:solidFill>
                <a:latin typeface="gMRr81OZ+MicrosoftYaHei"/>
              </a:rPr>
              <a:t>0</a:t>
            </a:r>
            <a:r>
              <a:rPr lang="en-US" sz="1056" b="0" i="0" baseline="0">
                <a:solidFill>
                  <a:srgbClr val="6C6C6C"/>
                </a:solidFill>
                <a:latin typeface="gMRr81OZ+MicrosoftYaHei"/>
              </a:rPr>
              <a:t>.4</a:t>
            </a:r>
            <a:endParaRPr lang="en-US" sz="1100"/>
          </a:p>
        </p:txBody>
      </p:sp>
      <p:sp>
        <p:nvSpPr>
          <p:cNvPr id="35" name="TextBox 35"/>
          <p:cNvSpPr txBox="1"/>
          <p:nvPr/>
        </p:nvSpPr>
        <p:spPr>
          <a:xfrm>
            <a:off x="4848860" y="1918970"/>
            <a:ext cx="44450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spc="10" baseline="0">
                <a:solidFill>
                  <a:srgbClr val="6C6C6C"/>
                </a:solidFill>
                <a:latin typeface="gMRr81OZ+MicrosoftYaHei"/>
              </a:rPr>
              <a:t>0</a:t>
            </a:r>
            <a:r>
              <a:rPr lang="en-US" sz="1056" b="0" i="0" baseline="0">
                <a:solidFill>
                  <a:srgbClr val="6C6C6C"/>
                </a:solidFill>
                <a:latin typeface="gMRr81OZ+MicrosoftYaHei"/>
              </a:rPr>
              <a:t>.1</a:t>
            </a:r>
            <a:endParaRPr lang="en-US" sz="1100"/>
          </a:p>
        </p:txBody>
      </p:sp>
      <p:sp>
        <p:nvSpPr>
          <p:cNvPr id="36" name="TextBox 36"/>
          <p:cNvSpPr txBox="1"/>
          <p:nvPr/>
        </p:nvSpPr>
        <p:spPr>
          <a:xfrm>
            <a:off x="4848860" y="2249170"/>
            <a:ext cx="444500" cy="177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00"/>
              </a:lnSpc>
              <a:spcBef>
                <a:spcPct val="0"/>
              </a:spcBef>
              <a:defRPr/>
            </a:pPr>
            <a:r>
              <a:rPr lang="en-US" sz="1056" b="0" i="0" spc="10" baseline="0">
                <a:solidFill>
                  <a:srgbClr val="6C6C6C"/>
                </a:solidFill>
                <a:latin typeface="gMRr81OZ+MicrosoftYaHei"/>
              </a:rPr>
              <a:t>0</a:t>
            </a:r>
            <a:r>
              <a:rPr lang="en-US" sz="1056" b="0" i="0" baseline="0">
                <a:solidFill>
                  <a:srgbClr val="6C6C6C"/>
                </a:solidFill>
                <a:latin typeface="gMRr81OZ+MicrosoftYaHei"/>
              </a:rPr>
              <a:t>.3</a:t>
            </a:r>
            <a:endParaRPr lang="en-US" sz="1100"/>
          </a:p>
        </p:txBody>
      </p:sp>
      <p:sp>
        <p:nvSpPr>
          <p:cNvPr id="37" name="TextBox 37"/>
          <p:cNvSpPr txBox="1"/>
          <p:nvPr/>
        </p:nvSpPr>
        <p:spPr>
          <a:xfrm>
            <a:off x="716280" y="3380740"/>
            <a:ext cx="233299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10"/>
              </a:lnSpc>
              <a:spcBef>
                <a:spcPct val="0"/>
              </a:spcBef>
              <a:defRPr/>
            </a:pP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Maxim</a:t>
            </a:r>
            <a:r>
              <a:rPr lang="en-US" sz="1598" b="0" i="0" spc="-10" baseline="0">
                <a:solidFill>
                  <a:srgbClr val="515151"/>
                </a:solidFill>
                <a:latin typeface="YqDN0Fhv+MicrosoftYaHei"/>
              </a:rPr>
              <a:t>i</a:t>
            </a: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z</a:t>
            </a:r>
            <a:r>
              <a:rPr lang="en-US" sz="1598" b="0" i="0" spc="-1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598" b="0" i="0" spc="5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th</a:t>
            </a:r>
            <a:r>
              <a:rPr lang="en-US" sz="1598" b="0" i="0" spc="-10" baseline="0">
                <a:solidFill>
                  <a:srgbClr val="515151"/>
                </a:solidFill>
                <a:latin typeface="YqDN0Fhv+MicrosoftYaHei"/>
              </a:rPr>
              <a:t>e</a:t>
            </a:r>
            <a:r>
              <a:rPr lang="en-US" sz="1598" b="0" i="0" spc="20" baseline="0">
                <a:solidFill>
                  <a:srgbClr val="515151"/>
                </a:solidFill>
                <a:latin typeface="YqDN0Fhv+MicrosoftYaHei"/>
              </a:rPr>
              <a:t> </a:t>
            </a:r>
            <a:r>
              <a:rPr lang="en-US" sz="1598" b="0" i="0" spc="-10" baseline="0">
                <a:solidFill>
                  <a:srgbClr val="515151"/>
                </a:solidFill>
                <a:latin typeface="YqDN0Fhv+MicrosoftYaHei"/>
              </a:rPr>
              <a:t>re</a:t>
            </a: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t</a:t>
            </a:r>
            <a:r>
              <a:rPr lang="en-US" sz="1598" b="0" i="0" spc="-10" baseline="0">
                <a:solidFill>
                  <a:srgbClr val="515151"/>
                </a:solidFill>
                <a:latin typeface="YqDN0Fhv+MicrosoftYaHei"/>
              </a:rPr>
              <a:t>ur</a:t>
            </a:r>
            <a:r>
              <a:rPr lang="en-US" sz="1598" b="0" i="0" baseline="0">
                <a:solidFill>
                  <a:srgbClr val="515151"/>
                </a:solidFill>
                <a:latin typeface="YqDN0Fhv+MicrosoftYaHei"/>
              </a:rPr>
              <a:t>n</a:t>
            </a:r>
            <a:endParaRPr lang="en-US" sz="1100"/>
          </a:p>
        </p:txBody>
      </p:sp>
      <p:sp>
        <p:nvSpPr>
          <p:cNvPr id="38" name="TextBox 38"/>
          <p:cNvSpPr txBox="1"/>
          <p:nvPr/>
        </p:nvSpPr>
        <p:spPr>
          <a:xfrm>
            <a:off x="10756900" y="3879850"/>
            <a:ext cx="1327150" cy="1841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0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Ignor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e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o</a:t>
            </a:r>
            <a:r>
              <a:rPr lang="en-US" sz="1103" b="0" i="0" spc="10" baseline="0">
                <a:solidFill>
                  <a:srgbClr val="515151"/>
                </a:solidFill>
                <a:latin typeface="gMRr81OZ+MicrosoftYaHei"/>
              </a:rPr>
              <a:t>n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e</a:t>
            </a:r>
            <a:r>
              <a:rPr lang="en-US" sz="1103" b="0" i="0" spc="-2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t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e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m</a:t>
            </a:r>
            <a:endParaRPr lang="en-US" sz="1100"/>
          </a:p>
        </p:txBody>
      </p:sp>
      <p:sp>
        <p:nvSpPr>
          <p:cNvPr id="39" name="TextBox 39"/>
          <p:cNvSpPr txBox="1"/>
          <p:nvPr/>
        </p:nvSpPr>
        <p:spPr>
          <a:xfrm>
            <a:off x="939800" y="4678680"/>
            <a:ext cx="1123950" cy="18415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0"/>
              </a:lnSpc>
              <a:spcBef>
                <a:spcPct val="0"/>
              </a:spcBef>
              <a:defRPr/>
            </a:pP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Opt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m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za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ti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on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839470" y="5471160"/>
            <a:ext cx="1324610" cy="18542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459"/>
              </a:lnSpc>
              <a:spcBef>
                <a:spcPct val="0"/>
              </a:spcBef>
              <a:defRPr/>
            </a:pP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G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rad</a:t>
            </a:r>
            <a:r>
              <a:rPr lang="en-US" sz="1103" b="0" i="0" spc="-10" baseline="0">
                <a:solidFill>
                  <a:srgbClr val="515151"/>
                </a:solidFill>
                <a:latin typeface="gMRr81OZ+MicrosoftYaHei"/>
              </a:rPr>
              <a:t>i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ent</a:t>
            </a:r>
            <a:r>
              <a:rPr lang="en-US" sz="1103" b="0" i="0" spc="-20" baseline="0">
                <a:solidFill>
                  <a:srgbClr val="515151"/>
                </a:solidFill>
                <a:latin typeface="gMRr81OZ+MicrosoftYaHei"/>
              </a:rPr>
              <a:t> </a:t>
            </a:r>
            <a:r>
              <a:rPr lang="en-US" sz="1103" b="0" i="0" baseline="0">
                <a:solidFill>
                  <a:srgbClr val="515151"/>
                </a:solidFill>
                <a:latin typeface="gMRr81OZ+MicrosoftYaHei"/>
              </a:rPr>
              <a:t>Ascent</a:t>
            </a:r>
            <a:endParaRPr lang="en-US" sz="1100"/>
          </a:p>
        </p:txBody>
      </p:sp>
      <p:sp>
        <p:nvSpPr>
          <p:cNvPr id="41" name="TextBox 41"/>
          <p:cNvSpPr txBox="1"/>
          <p:nvPr/>
        </p:nvSpPr>
        <p:spPr>
          <a:xfrm>
            <a:off x="9137650" y="6031230"/>
            <a:ext cx="1896110" cy="26797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2110"/>
              </a:lnSpc>
              <a:spcBef>
                <a:spcPct val="0"/>
              </a:spcBef>
              <a:defRPr/>
            </a:pPr>
            <a:r>
              <a:rPr lang="en-US" sz="1596" b="0" i="0" baseline="0">
                <a:solidFill>
                  <a:srgbClr val="515151"/>
                </a:solidFill>
                <a:latin typeface="gMRr81OZ+MicrosoftYaHei"/>
              </a:rPr>
              <a:t>r</a:t>
            </a:r>
            <a:r>
              <a:rPr lang="en-US" sz="1596" b="0" i="0" spc="10" baseline="0">
                <a:solidFill>
                  <a:srgbClr val="515151"/>
                </a:solidFill>
                <a:latin typeface="gMRr81OZ+MicrosoftYaHei"/>
              </a:rPr>
              <a:t>a</a:t>
            </a:r>
            <a:r>
              <a:rPr lang="en-US" sz="1596" b="0" i="0" baseline="0">
                <a:solidFill>
                  <a:srgbClr val="515151"/>
                </a:solidFill>
                <a:latin typeface="gMRr81OZ+MicrosoftYaHei"/>
              </a:rPr>
              <a:t>nd</a:t>
            </a:r>
            <a:r>
              <a:rPr lang="en-US" sz="1596" b="0" i="0" spc="10" baseline="0">
                <a:solidFill>
                  <a:srgbClr val="515151"/>
                </a:solidFill>
                <a:latin typeface="gMRr81OZ+MicrosoftYaHei"/>
              </a:rPr>
              <a:t>om </a:t>
            </a:r>
            <a:r>
              <a:rPr lang="en-US" sz="1596" b="0" i="0" baseline="0">
                <a:solidFill>
                  <a:srgbClr val="515151"/>
                </a:solidFill>
                <a:latin typeface="gMRr81OZ+MicrosoftYaHei"/>
              </a:rPr>
              <a:t>gr</a:t>
            </a:r>
            <a:r>
              <a:rPr lang="en-US" sz="1596" b="0" i="0" spc="10" baseline="0">
                <a:solidFill>
                  <a:srgbClr val="515151"/>
                </a:solidFill>
                <a:latin typeface="gMRr81OZ+MicrosoftYaHei"/>
              </a:rPr>
              <a:t>a</a:t>
            </a:r>
            <a:r>
              <a:rPr lang="en-US" sz="1596" b="0" i="0" baseline="0">
                <a:solidFill>
                  <a:srgbClr val="515151"/>
                </a:solidFill>
                <a:latin typeface="gMRr81OZ+MicrosoftYaHei"/>
              </a:rPr>
              <a:t>dient</a:t>
            </a:r>
            <a:endParaRPr lang="en-US" sz="1100"/>
          </a:p>
        </p:txBody>
      </p:sp>
      <p:sp>
        <p:nvSpPr>
          <p:cNvPr id="42" name="TextBox 42"/>
          <p:cNvSpPr txBox="1"/>
          <p:nvPr/>
        </p:nvSpPr>
        <p:spPr>
          <a:xfrm>
            <a:off x="929640" y="6466815"/>
            <a:ext cx="181483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R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einf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o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rc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e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ment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 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L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earn</a:t>
            </a:r>
            <a:r>
              <a:rPr lang="en-US" sz="1200" b="0" i="0" spc="10" baseline="0">
                <a:solidFill>
                  <a:srgbClr val="9A9A9A"/>
                </a:solidFill>
                <a:latin typeface="Xoukxuz0+DengXian"/>
              </a:rPr>
              <a:t>i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ng</a:t>
            </a:r>
            <a:endParaRPr lang="en-US" sz="1100"/>
          </a:p>
        </p:txBody>
      </p:sp>
      <p:sp>
        <p:nvSpPr>
          <p:cNvPr id="43" name="TextBox 43"/>
          <p:cNvSpPr txBox="1"/>
          <p:nvPr/>
        </p:nvSpPr>
        <p:spPr>
          <a:xfrm>
            <a:off x="5765800" y="6466815"/>
            <a:ext cx="91694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X</a:t>
            </a:r>
            <a:r>
              <a:rPr lang="en-US" sz="1200" b="0" i="0" spc="-10" baseline="0">
                <a:solidFill>
                  <a:srgbClr val="9A9A9A"/>
                </a:solidFill>
                <a:latin typeface="Xoukxuz0+DengXian"/>
              </a:rPr>
              <a:t>in </a:t>
            </a:r>
            <a:r>
              <a:rPr lang="en-US" sz="1200" b="0" i="0" baseline="0">
                <a:solidFill>
                  <a:srgbClr val="9A9A9A"/>
                </a:solidFill>
                <a:latin typeface="Xoukxuz0+DengXian"/>
              </a:rPr>
              <a:t>Zhang</a:t>
            </a:r>
            <a:endParaRPr lang="en-US" sz="1100"/>
          </a:p>
        </p:txBody>
      </p:sp>
      <p:sp>
        <p:nvSpPr>
          <p:cNvPr id="44" name="TextBox 44"/>
          <p:cNvSpPr txBox="1"/>
          <p:nvPr/>
        </p:nvSpPr>
        <p:spPr>
          <a:xfrm>
            <a:off x="11181080" y="6466815"/>
            <a:ext cx="335280" cy="158800"/>
          </a:xfrm>
          <a:prstGeom prst="rect">
            <a:avLst/>
          </a:prstGeom>
        </p:spPr>
        <p:txBody>
          <a:bodyPr vert="horz" lIns="0" tIns="0" rIns="0" bIns="0" rtlCol="0" anchor="t"/>
          <a:lstStyle/>
          <a:p>
            <a:pPr indent="0" algn="l">
              <a:lnSpc>
                <a:spcPts val="1250"/>
              </a:lnSpc>
              <a:spcBef>
                <a:spcPct val="0"/>
              </a:spcBef>
              <a:defRPr/>
            </a:pPr>
            <a:r>
              <a:rPr lang="en-US" sz="1200" b="0" i="0" spc="6" baseline="0">
                <a:solidFill>
                  <a:srgbClr val="9A9A9A"/>
                </a:solidFill>
                <a:latin typeface="Xoukxuz0+DengXian"/>
              </a:rPr>
              <a:t>9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960</Words>
  <Application>Microsoft Office PowerPoint</Application>
  <PresentationFormat>自定义</PresentationFormat>
  <Paragraphs>389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8" baseType="lpstr">
      <vt:lpstr>TimesNewRomanPSMT</vt:lpstr>
      <vt:lpstr>Xoukxuz0+DengXian</vt:lpstr>
      <vt:lpstr>qCsSdEZq+DengXian</vt:lpstr>
      <vt:lpstr>ORu8ULqg+ComicSansMS</vt:lpstr>
      <vt:lpstr>YqDN0Fhv+MicrosoftYaHei</vt:lpstr>
      <vt:lpstr>SimSun</vt:lpstr>
      <vt:lpstr>Calibri</vt:lpstr>
      <vt:lpstr>NOh48NxX+KaiTi</vt:lpstr>
      <vt:lpstr>0rCwqung+ArialMT</vt:lpstr>
      <vt:lpstr>NDiSvzKA+MicrosoftYaHei</vt:lpstr>
      <vt:lpstr>xFrEweYX+Consolas</vt:lpstr>
      <vt:lpstr>acdpDO9N+Calibri</vt:lpstr>
      <vt:lpstr>BVUAVYSt+Calibri</vt:lpstr>
      <vt:lpstr>gMRr81OZ+MicrosoftYaHei</vt:lpstr>
      <vt:lpstr>JSln5ODI+SegoeUIEmoji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ruihan yan</cp:lastModifiedBy>
  <cp:revision>2</cp:revision>
  <dcterms:created xsi:type="dcterms:W3CDTF">2006-08-16T00:00:00Z</dcterms:created>
  <dcterms:modified xsi:type="dcterms:W3CDTF">2025-07-27T10:58:06Z</dcterms:modified>
</cp:coreProperties>
</file>